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0"/>
  </p:notesMasterIdLst>
  <p:sldIdLst>
    <p:sldId id="256" r:id="rId2"/>
    <p:sldId id="301" r:id="rId3"/>
    <p:sldId id="300" r:id="rId4"/>
    <p:sldId id="305" r:id="rId5"/>
    <p:sldId id="304" r:id="rId6"/>
    <p:sldId id="271" r:id="rId7"/>
    <p:sldId id="295" r:id="rId8"/>
    <p:sldId id="299" r:id="rId9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, Kate L" initials="TKL" lastIdx="1" clrIdx="0">
    <p:extLst>
      <p:ext uri="{19B8F6BF-5375-455C-9EA6-DF929625EA0E}">
        <p15:presenceInfo xmlns:p15="http://schemas.microsoft.com/office/powerpoint/2012/main" userId="S::KAThomas@washoecounty.us::33a3eb8f-6f35-4ad0-a4e7-6a324b45dd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B0EAE-0124-4EA3-9894-4326D44BDDD6}" v="12" dt="2021-09-27T21:12:26.122"/>
    <p1510:client id="{CE24B73F-2142-9A48-D8BE-7B82829EB6CF}" v="8" dt="2021-09-27T22:16:14.618"/>
    <p1510:client id="{E9A832E1-B6A9-6441-91D6-D2C44B1F1229}" v="1311" dt="2021-09-27T21:36:32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, Kate L" userId="33a3eb8f-6f35-4ad0-a4e7-6a324b45dd84" providerId="ADAL" clId="{96564CAE-8BC3-408F-A836-58985D358C14}"/>
    <pc:docChg chg="custSel addSld delSld modSld">
      <pc:chgData name="Thomas, Kate L" userId="33a3eb8f-6f35-4ad0-a4e7-6a324b45dd84" providerId="ADAL" clId="{96564CAE-8BC3-408F-A836-58985D358C14}" dt="2021-09-20T17:17:14.578" v="62" actId="20577"/>
      <pc:docMkLst>
        <pc:docMk/>
      </pc:docMkLst>
      <pc:sldChg chg="del">
        <pc:chgData name="Thomas, Kate L" userId="33a3eb8f-6f35-4ad0-a4e7-6a324b45dd84" providerId="ADAL" clId="{96564CAE-8BC3-408F-A836-58985D358C14}" dt="2021-09-20T17:16:24.397" v="0" actId="47"/>
        <pc:sldMkLst>
          <pc:docMk/>
          <pc:sldMk cId="1038207970" sldId="302"/>
        </pc:sldMkLst>
      </pc:sldChg>
      <pc:sldChg chg="modSp new mod">
        <pc:chgData name="Thomas, Kate L" userId="33a3eb8f-6f35-4ad0-a4e7-6a324b45dd84" providerId="ADAL" clId="{96564CAE-8BC3-408F-A836-58985D358C14}" dt="2021-09-20T17:17:14.578" v="62" actId="20577"/>
        <pc:sldMkLst>
          <pc:docMk/>
          <pc:sldMk cId="1486865316" sldId="304"/>
        </pc:sldMkLst>
        <pc:spChg chg="mod">
          <ac:chgData name="Thomas, Kate L" userId="33a3eb8f-6f35-4ad0-a4e7-6a324b45dd84" providerId="ADAL" clId="{96564CAE-8BC3-408F-A836-58985D358C14}" dt="2021-09-20T17:17:00.311" v="2"/>
          <ac:spMkLst>
            <pc:docMk/>
            <pc:sldMk cId="1486865316" sldId="304"/>
            <ac:spMk id="2" creationId="{858B7E8B-4430-409E-8196-2F187867444B}"/>
          </ac:spMkLst>
        </pc:spChg>
        <pc:spChg chg="mod">
          <ac:chgData name="Thomas, Kate L" userId="33a3eb8f-6f35-4ad0-a4e7-6a324b45dd84" providerId="ADAL" clId="{96564CAE-8BC3-408F-A836-58985D358C14}" dt="2021-09-20T17:17:14.578" v="62" actId="20577"/>
          <ac:spMkLst>
            <pc:docMk/>
            <pc:sldMk cId="1486865316" sldId="304"/>
            <ac:spMk id="3" creationId="{3FCED95D-E3ED-40CA-9A68-D86DF6313CD4}"/>
          </ac:spMkLst>
        </pc:spChg>
      </pc:sldChg>
    </pc:docChg>
  </pc:docChgLst>
  <pc:docChgLst>
    <pc:chgData name="Thomas, Kate L" userId="S::kathomas@washoecounty.us::33a3eb8f-6f35-4ad0-a4e7-6a324b45dd84" providerId="AD" clId="Web-{E9A832E1-B6A9-6441-91D6-D2C44B1F1229}"/>
    <pc:docChg chg="delSld modSld">
      <pc:chgData name="Thomas, Kate L" userId="S::kathomas@washoecounty.us::33a3eb8f-6f35-4ad0-a4e7-6a324b45dd84" providerId="AD" clId="Web-{E9A832E1-B6A9-6441-91D6-D2C44B1F1229}" dt="2021-09-27T21:36:30.730" v="685" actId="20577"/>
      <pc:docMkLst>
        <pc:docMk/>
      </pc:docMkLst>
      <pc:sldChg chg="addSp modSp">
        <pc:chgData name="Thomas, Kate L" userId="S::kathomas@washoecounty.us::33a3eb8f-6f35-4ad0-a4e7-6a324b45dd84" providerId="AD" clId="Web-{E9A832E1-B6A9-6441-91D6-D2C44B1F1229}" dt="2021-09-27T21:36:30.730" v="685" actId="20577"/>
        <pc:sldMkLst>
          <pc:docMk/>
          <pc:sldMk cId="1805786641" sldId="271"/>
        </pc:sldMkLst>
        <pc:spChg chg="mod">
          <ac:chgData name="Thomas, Kate L" userId="S::kathomas@washoecounty.us::33a3eb8f-6f35-4ad0-a4e7-6a324b45dd84" providerId="AD" clId="Web-{E9A832E1-B6A9-6441-91D6-D2C44B1F1229}" dt="2021-09-27T21:36:30.730" v="685" actId="20577"/>
          <ac:spMkLst>
            <pc:docMk/>
            <pc:sldMk cId="1805786641" sldId="271"/>
            <ac:spMk id="10" creationId="{75261DD6-3EF8-7D4D-A931-55A1C9A728F5}"/>
          </ac:spMkLst>
        </pc:spChg>
        <pc:spChg chg="mod">
          <ac:chgData name="Thomas, Kate L" userId="S::kathomas@washoecounty.us::33a3eb8f-6f35-4ad0-a4e7-6a324b45dd84" providerId="AD" clId="Web-{E9A832E1-B6A9-6441-91D6-D2C44B1F1229}" dt="2021-09-27T21:33:25.823" v="419" actId="20577"/>
          <ac:spMkLst>
            <pc:docMk/>
            <pc:sldMk cId="1805786641" sldId="271"/>
            <ac:spMk id="12" creationId="{977279D5-24B1-8B45-A52C-2A9B14375A40}"/>
          </ac:spMkLst>
        </pc:spChg>
        <pc:spChg chg="add mod">
          <ac:chgData name="Thomas, Kate L" userId="S::kathomas@washoecounty.us::33a3eb8f-6f35-4ad0-a4e7-6a324b45dd84" providerId="AD" clId="Web-{E9A832E1-B6A9-6441-91D6-D2C44B1F1229}" dt="2021-09-27T21:26:11.628" v="265" actId="1076"/>
          <ac:spMkLst>
            <pc:docMk/>
            <pc:sldMk cId="1805786641" sldId="271"/>
            <ac:spMk id="51" creationId="{5EF94E4B-6E44-40E7-AC9D-C5EF41451E4B}"/>
          </ac:spMkLst>
        </pc:spChg>
        <pc:spChg chg="add mod">
          <ac:chgData name="Thomas, Kate L" userId="S::kathomas@washoecounty.us::33a3eb8f-6f35-4ad0-a4e7-6a324b45dd84" providerId="AD" clId="Web-{E9A832E1-B6A9-6441-91D6-D2C44B1F1229}" dt="2021-09-27T21:27:00.586" v="280" actId="1076"/>
          <ac:spMkLst>
            <pc:docMk/>
            <pc:sldMk cId="1805786641" sldId="271"/>
            <ac:spMk id="52" creationId="{94235156-BC3C-4E35-B537-220A98DE998C}"/>
          </ac:spMkLst>
        </pc:spChg>
      </pc:sldChg>
      <pc:sldChg chg="modSp del">
        <pc:chgData name="Thomas, Kate L" userId="S::kathomas@washoecounty.us::33a3eb8f-6f35-4ad0-a4e7-6a324b45dd84" providerId="AD" clId="Web-{E9A832E1-B6A9-6441-91D6-D2C44B1F1229}" dt="2021-09-27T21:32:39.662" v="405"/>
        <pc:sldMkLst>
          <pc:docMk/>
          <pc:sldMk cId="84295392" sldId="296"/>
        </pc:sldMkLst>
        <pc:spChg chg="mod">
          <ac:chgData name="Thomas, Kate L" userId="S::kathomas@washoecounty.us::33a3eb8f-6f35-4ad0-a4e7-6a324b45dd84" providerId="AD" clId="Web-{E9A832E1-B6A9-6441-91D6-D2C44B1F1229}" dt="2021-09-27T21:28:50.471" v="380" actId="20577"/>
          <ac:spMkLst>
            <pc:docMk/>
            <pc:sldMk cId="84295392" sldId="296"/>
            <ac:spMk id="3" creationId="{9A5597BA-E0C6-4BA6-A3B4-A5D3A770C92A}"/>
          </ac:spMkLst>
        </pc:spChg>
      </pc:sldChg>
      <pc:sldChg chg="modSp mod setBg">
        <pc:chgData name="Thomas, Kate L" userId="S::kathomas@washoecounty.us::33a3eb8f-6f35-4ad0-a4e7-6a324b45dd84" providerId="AD" clId="Web-{E9A832E1-B6A9-6441-91D6-D2C44B1F1229}" dt="2021-09-27T21:30:37.589" v="404" actId="1076"/>
        <pc:sldMkLst>
          <pc:docMk/>
          <pc:sldMk cId="3363663367" sldId="299"/>
        </pc:sldMkLst>
        <pc:spChg chg="mod">
          <ac:chgData name="Thomas, Kate L" userId="S::kathomas@washoecounty.us::33a3eb8f-6f35-4ad0-a4e7-6a324b45dd84" providerId="AD" clId="Web-{E9A832E1-B6A9-6441-91D6-D2C44B1F1229}" dt="2021-09-27T21:30:30.385" v="402" actId="20577"/>
          <ac:spMkLst>
            <pc:docMk/>
            <pc:sldMk cId="3363663367" sldId="299"/>
            <ac:spMk id="2" creationId="{DA8F90A6-B8CB-47A3-A5F9-53EB55BC3E19}"/>
          </ac:spMkLst>
        </pc:spChg>
        <pc:picChg chg="mod">
          <ac:chgData name="Thomas, Kate L" userId="S::kathomas@washoecounty.us::33a3eb8f-6f35-4ad0-a4e7-6a324b45dd84" providerId="AD" clId="Web-{E9A832E1-B6A9-6441-91D6-D2C44B1F1229}" dt="2021-09-27T21:30:37.589" v="404" actId="1076"/>
          <ac:picMkLst>
            <pc:docMk/>
            <pc:sldMk cId="3363663367" sldId="299"/>
            <ac:picMk id="4" creationId="{AFBF17CB-84AC-4EA4-8832-0F6FFEA97B5A}"/>
          </ac:picMkLst>
        </pc:picChg>
      </pc:sldChg>
      <pc:sldChg chg="modSp">
        <pc:chgData name="Thomas, Kate L" userId="S::kathomas@washoecounty.us::33a3eb8f-6f35-4ad0-a4e7-6a324b45dd84" providerId="AD" clId="Web-{E9A832E1-B6A9-6441-91D6-D2C44B1F1229}" dt="2021-09-27T21:15:48.715" v="65" actId="20577"/>
        <pc:sldMkLst>
          <pc:docMk/>
          <pc:sldMk cId="2395683280" sldId="300"/>
        </pc:sldMkLst>
        <pc:spChg chg="mod">
          <ac:chgData name="Thomas, Kate L" userId="S::kathomas@washoecounty.us::33a3eb8f-6f35-4ad0-a4e7-6a324b45dd84" providerId="AD" clId="Web-{E9A832E1-B6A9-6441-91D6-D2C44B1F1229}" dt="2021-09-27T21:15:48.715" v="65" actId="20577"/>
          <ac:spMkLst>
            <pc:docMk/>
            <pc:sldMk cId="2395683280" sldId="300"/>
            <ac:spMk id="3" creationId="{9A5597BA-E0C6-4BA6-A3B4-A5D3A770C92A}"/>
          </ac:spMkLst>
        </pc:spChg>
      </pc:sldChg>
      <pc:sldChg chg="modSp del">
        <pc:chgData name="Thomas, Kate L" userId="S::kathomas@washoecounty.us::33a3eb8f-6f35-4ad0-a4e7-6a324b45dd84" providerId="AD" clId="Web-{E9A832E1-B6A9-6441-91D6-D2C44B1F1229}" dt="2021-09-27T21:12:05.429" v="36"/>
        <pc:sldMkLst>
          <pc:docMk/>
          <pc:sldMk cId="2068973518" sldId="303"/>
        </pc:sldMkLst>
        <pc:spChg chg="mod">
          <ac:chgData name="Thomas, Kate L" userId="S::kathomas@washoecounty.us::33a3eb8f-6f35-4ad0-a4e7-6a324b45dd84" providerId="AD" clId="Web-{E9A832E1-B6A9-6441-91D6-D2C44B1F1229}" dt="2021-09-27T21:09:23.446" v="10" actId="20577"/>
          <ac:spMkLst>
            <pc:docMk/>
            <pc:sldMk cId="2068973518" sldId="303"/>
            <ac:spMk id="3" creationId="{56CA49E5-F7FB-43F3-8390-C8BF5037580F}"/>
          </ac:spMkLst>
        </pc:spChg>
      </pc:sldChg>
      <pc:sldChg chg="addSp modSp mod setBg">
        <pc:chgData name="Thomas, Kate L" userId="S::kathomas@washoecounty.us::33a3eb8f-6f35-4ad0-a4e7-6a324b45dd84" providerId="AD" clId="Web-{E9A832E1-B6A9-6441-91D6-D2C44B1F1229}" dt="2021-09-27T21:21:29.057" v="196" actId="20577"/>
        <pc:sldMkLst>
          <pc:docMk/>
          <pc:sldMk cId="1486865316" sldId="304"/>
        </pc:sldMkLst>
        <pc:spChg chg="mod">
          <ac:chgData name="Thomas, Kate L" userId="S::kathomas@washoecounty.us::33a3eb8f-6f35-4ad0-a4e7-6a324b45dd84" providerId="AD" clId="Web-{E9A832E1-B6A9-6441-91D6-D2C44B1F1229}" dt="2021-09-27T21:16:22.061" v="71" actId="1076"/>
          <ac:spMkLst>
            <pc:docMk/>
            <pc:sldMk cId="1486865316" sldId="304"/>
            <ac:spMk id="2" creationId="{858B7E8B-4430-409E-8196-2F187867444B}"/>
          </ac:spMkLst>
        </pc:spChg>
        <pc:spChg chg="mod">
          <ac:chgData name="Thomas, Kate L" userId="S::kathomas@washoecounty.us::33a3eb8f-6f35-4ad0-a4e7-6a324b45dd84" providerId="AD" clId="Web-{E9A832E1-B6A9-6441-91D6-D2C44B1F1229}" dt="2021-09-27T21:21:29.057" v="196" actId="20577"/>
          <ac:spMkLst>
            <pc:docMk/>
            <pc:sldMk cId="1486865316" sldId="304"/>
            <ac:spMk id="3" creationId="{3FCED95D-E3ED-40CA-9A68-D86DF6313CD4}"/>
          </ac:spMkLst>
        </pc:spChg>
        <pc:picChg chg="add mod modCrop">
          <ac:chgData name="Thomas, Kate L" userId="S::kathomas@washoecounty.us::33a3eb8f-6f35-4ad0-a4e7-6a324b45dd84" providerId="AD" clId="Web-{E9A832E1-B6A9-6441-91D6-D2C44B1F1229}" dt="2021-09-27T21:18:33.166" v="155"/>
          <ac:picMkLst>
            <pc:docMk/>
            <pc:sldMk cId="1486865316" sldId="304"/>
            <ac:picMk id="4" creationId="{EDD27CDA-FC34-4AB1-B656-A438A287476E}"/>
          </ac:picMkLst>
        </pc:picChg>
      </pc:sldChg>
      <pc:sldChg chg="modSp mod setBg">
        <pc:chgData name="Thomas, Kate L" userId="S::kathomas@washoecounty.us::33a3eb8f-6f35-4ad0-a4e7-6a324b45dd84" providerId="AD" clId="Web-{E9A832E1-B6A9-6441-91D6-D2C44B1F1229}" dt="2021-09-27T21:16:02.685" v="67" actId="14100"/>
        <pc:sldMkLst>
          <pc:docMk/>
          <pc:sldMk cId="3011910012" sldId="305"/>
        </pc:sldMkLst>
        <pc:spChg chg="mod">
          <ac:chgData name="Thomas, Kate L" userId="S::kathomas@washoecounty.us::33a3eb8f-6f35-4ad0-a4e7-6a324b45dd84" providerId="AD" clId="Web-{E9A832E1-B6A9-6441-91D6-D2C44B1F1229}" dt="2021-09-27T21:16:02.685" v="67" actId="14100"/>
          <ac:spMkLst>
            <pc:docMk/>
            <pc:sldMk cId="3011910012" sldId="305"/>
            <ac:spMk id="2" creationId="{650EE3B4-7B62-463E-AA3D-BA7A31FB4B28}"/>
          </ac:spMkLst>
        </pc:spChg>
        <pc:spChg chg="mod">
          <ac:chgData name="Thomas, Kate L" userId="S::kathomas@washoecounty.us::33a3eb8f-6f35-4ad0-a4e7-6a324b45dd84" providerId="AD" clId="Web-{E9A832E1-B6A9-6441-91D6-D2C44B1F1229}" dt="2021-09-27T21:14:10.659" v="46" actId="20577"/>
          <ac:spMkLst>
            <pc:docMk/>
            <pc:sldMk cId="3011910012" sldId="305"/>
            <ac:spMk id="3" creationId="{56CA49E5-F7FB-43F3-8390-C8BF5037580F}"/>
          </ac:spMkLst>
        </pc:spChg>
        <pc:picChg chg="mod">
          <ac:chgData name="Thomas, Kate L" userId="S::kathomas@washoecounty.us::33a3eb8f-6f35-4ad0-a4e7-6a324b45dd84" providerId="AD" clId="Web-{E9A832E1-B6A9-6441-91D6-D2C44B1F1229}" dt="2021-09-27T21:12:49.886" v="37"/>
          <ac:picMkLst>
            <pc:docMk/>
            <pc:sldMk cId="3011910012" sldId="305"/>
            <ac:picMk id="4" creationId="{2C029A9C-11DD-4FE3-95C2-5ED3013E9CE5}"/>
          </ac:picMkLst>
        </pc:picChg>
      </pc:sldChg>
    </pc:docChg>
  </pc:docChgLst>
  <pc:docChgLst>
    <pc:chgData name="Thomas, Kate L" userId="S::kathomas@washoecounty.us::33a3eb8f-6f35-4ad0-a4e7-6a324b45dd84" providerId="AD" clId="Web-{18C3B298-55AE-6C98-7B6E-FAD60BFABFC9}"/>
    <pc:docChg chg="addSld delSld modSld sldOrd">
      <pc:chgData name="Thomas, Kate L" userId="S::kathomas@washoecounty.us::33a3eb8f-6f35-4ad0-a4e7-6a324b45dd84" providerId="AD" clId="Web-{18C3B298-55AE-6C98-7B6E-FAD60BFABFC9}" dt="2021-09-13T21:39:02.415" v="386" actId="20577"/>
      <pc:docMkLst>
        <pc:docMk/>
      </pc:docMkLst>
      <pc:sldChg chg="modSp">
        <pc:chgData name="Thomas, Kate L" userId="S::kathomas@washoecounty.us::33a3eb8f-6f35-4ad0-a4e7-6a324b45dd84" providerId="AD" clId="Web-{18C3B298-55AE-6C98-7B6E-FAD60BFABFC9}" dt="2021-09-13T21:26:26.759" v="10" actId="20577"/>
        <pc:sldMkLst>
          <pc:docMk/>
          <pc:sldMk cId="4111709400" sldId="256"/>
        </pc:sldMkLst>
        <pc:spChg chg="mod">
          <ac:chgData name="Thomas, Kate L" userId="S::kathomas@washoecounty.us::33a3eb8f-6f35-4ad0-a4e7-6a324b45dd84" providerId="AD" clId="Web-{18C3B298-55AE-6C98-7B6E-FAD60BFABFC9}" dt="2021-09-13T21:26:26.759" v="10" actId="20577"/>
          <ac:spMkLst>
            <pc:docMk/>
            <pc:sldMk cId="4111709400" sldId="256"/>
            <ac:spMk id="3" creationId="{E44BFBA3-145B-4263-B279-820CCEF87C0F}"/>
          </ac:spMkLst>
        </pc:spChg>
      </pc:sldChg>
      <pc:sldChg chg="addSp modSp">
        <pc:chgData name="Thomas, Kate L" userId="S::kathomas@washoecounty.us::33a3eb8f-6f35-4ad0-a4e7-6a324b45dd84" providerId="AD" clId="Web-{18C3B298-55AE-6C98-7B6E-FAD60BFABFC9}" dt="2021-09-13T21:35:59.192" v="297" actId="1076"/>
        <pc:sldMkLst>
          <pc:docMk/>
          <pc:sldMk cId="1805786641" sldId="271"/>
        </pc:sldMkLst>
        <pc:spChg chg="mod">
          <ac:chgData name="Thomas, Kate L" userId="S::kathomas@washoecounty.us::33a3eb8f-6f35-4ad0-a4e7-6a324b45dd84" providerId="AD" clId="Web-{18C3B298-55AE-6C98-7B6E-FAD60BFABFC9}" dt="2021-09-13T21:35:59.192" v="297" actId="1076"/>
          <ac:spMkLst>
            <pc:docMk/>
            <pc:sldMk cId="1805786641" sldId="271"/>
            <ac:spMk id="4" creationId="{8E0C2448-1C98-884A-82F0-1F1F92025175}"/>
          </ac:spMkLst>
        </pc:spChg>
        <pc:spChg chg="mod">
          <ac:chgData name="Thomas, Kate L" userId="S::kathomas@washoecounty.us::33a3eb8f-6f35-4ad0-a4e7-6a324b45dd84" providerId="AD" clId="Web-{18C3B298-55AE-6C98-7B6E-FAD60BFABFC9}" dt="2021-09-13T21:34:18.768" v="278" actId="1076"/>
          <ac:spMkLst>
            <pc:docMk/>
            <pc:sldMk cId="1805786641" sldId="271"/>
            <ac:spMk id="12" creationId="{977279D5-24B1-8B45-A52C-2A9B14375A40}"/>
          </ac:spMkLst>
        </pc:spChg>
        <pc:spChg chg="add mod">
          <ac:chgData name="Thomas, Kate L" userId="S::kathomas@washoecounty.us::33a3eb8f-6f35-4ad0-a4e7-6a324b45dd84" providerId="AD" clId="Web-{18C3B298-55AE-6C98-7B6E-FAD60BFABFC9}" dt="2021-09-13T21:35:16.160" v="287" actId="1076"/>
          <ac:spMkLst>
            <pc:docMk/>
            <pc:sldMk cId="1805786641" sldId="271"/>
            <ac:spMk id="58" creationId="{05B0588D-9C36-4478-A43E-64A9308B070A}"/>
          </ac:spMkLst>
        </pc:spChg>
        <pc:spChg chg="add mod">
          <ac:chgData name="Thomas, Kate L" userId="S::kathomas@washoecounty.us::33a3eb8f-6f35-4ad0-a4e7-6a324b45dd84" providerId="AD" clId="Web-{18C3B298-55AE-6C98-7B6E-FAD60BFABFC9}" dt="2021-09-13T21:35:48.051" v="296"/>
          <ac:spMkLst>
            <pc:docMk/>
            <pc:sldMk cId="1805786641" sldId="271"/>
            <ac:spMk id="59" creationId="{EB5F47FD-8B2C-4AD6-8116-FEEF0DE9FD48}"/>
          </ac:spMkLst>
        </pc:spChg>
      </pc:sldChg>
      <pc:sldChg chg="addSp modSp">
        <pc:chgData name="Thomas, Kate L" userId="S::kathomas@washoecounty.us::33a3eb8f-6f35-4ad0-a4e7-6a324b45dd84" providerId="AD" clId="Web-{18C3B298-55AE-6C98-7B6E-FAD60BFABFC9}" dt="2021-09-13T21:39:02.415" v="386" actId="20577"/>
        <pc:sldMkLst>
          <pc:docMk/>
          <pc:sldMk cId="1439390583" sldId="295"/>
        </pc:sldMkLst>
        <pc:spChg chg="mod">
          <ac:chgData name="Thomas, Kate L" userId="S::kathomas@washoecounty.us::33a3eb8f-6f35-4ad0-a4e7-6a324b45dd84" providerId="AD" clId="Web-{18C3B298-55AE-6C98-7B6E-FAD60BFABFC9}" dt="2021-09-13T21:39:02.415" v="386" actId="20577"/>
          <ac:spMkLst>
            <pc:docMk/>
            <pc:sldMk cId="1439390583" sldId="295"/>
            <ac:spMk id="3" creationId="{75D9E349-E8A7-443D-B9A3-9213B0D48409}"/>
          </ac:spMkLst>
        </pc:spChg>
        <pc:picChg chg="add mod">
          <ac:chgData name="Thomas, Kate L" userId="S::kathomas@washoecounty.us::33a3eb8f-6f35-4ad0-a4e7-6a324b45dd84" providerId="AD" clId="Web-{18C3B298-55AE-6C98-7B6E-FAD60BFABFC9}" dt="2021-09-13T21:37:34.944" v="364"/>
          <ac:picMkLst>
            <pc:docMk/>
            <pc:sldMk cId="1439390583" sldId="295"/>
            <ac:picMk id="4" creationId="{D06DD9EE-B7D9-4606-9DB6-21CFD7838885}"/>
          </ac:picMkLst>
        </pc:picChg>
        <pc:picChg chg="add mod">
          <ac:chgData name="Thomas, Kate L" userId="S::kathomas@washoecounty.us::33a3eb8f-6f35-4ad0-a4e7-6a324b45dd84" providerId="AD" clId="Web-{18C3B298-55AE-6C98-7B6E-FAD60BFABFC9}" dt="2021-09-13T21:37:43.304" v="366" actId="1076"/>
          <ac:picMkLst>
            <pc:docMk/>
            <pc:sldMk cId="1439390583" sldId="295"/>
            <ac:picMk id="5" creationId="{0EAC593D-DDAB-4111-B7E7-014159CE37D2}"/>
          </ac:picMkLst>
        </pc:picChg>
      </pc:sldChg>
      <pc:sldChg chg="del">
        <pc:chgData name="Thomas, Kate L" userId="S::kathomas@washoecounty.us::33a3eb8f-6f35-4ad0-a4e7-6a324b45dd84" providerId="AD" clId="Web-{18C3B298-55AE-6C98-7B6E-FAD60BFABFC9}" dt="2021-09-13T21:31:15.030" v="273"/>
        <pc:sldMkLst>
          <pc:docMk/>
          <pc:sldMk cId="1643969633" sldId="297"/>
        </pc:sldMkLst>
      </pc:sldChg>
      <pc:sldChg chg="ord">
        <pc:chgData name="Thomas, Kate L" userId="S::kathomas@washoecounty.us::33a3eb8f-6f35-4ad0-a4e7-6a324b45dd84" providerId="AD" clId="Web-{18C3B298-55AE-6C98-7B6E-FAD60BFABFC9}" dt="2021-09-13T21:27:29.447" v="24"/>
        <pc:sldMkLst>
          <pc:docMk/>
          <pc:sldMk cId="2395683280" sldId="300"/>
        </pc:sldMkLst>
      </pc:sldChg>
      <pc:sldChg chg="addSp delSp modSp">
        <pc:chgData name="Thomas, Kate L" userId="S::kathomas@washoecounty.us::33a3eb8f-6f35-4ad0-a4e7-6a324b45dd84" providerId="AD" clId="Web-{18C3B298-55AE-6C98-7B6E-FAD60BFABFC9}" dt="2021-09-13T21:27:03.119" v="22" actId="20577"/>
        <pc:sldMkLst>
          <pc:docMk/>
          <pc:sldMk cId="2715259828" sldId="301"/>
        </pc:sldMkLst>
        <pc:spChg chg="add del mod">
          <ac:chgData name="Thomas, Kate L" userId="S::kathomas@washoecounty.us::33a3eb8f-6f35-4ad0-a4e7-6a324b45dd84" providerId="AD" clId="Web-{18C3B298-55AE-6C98-7B6E-FAD60BFABFC9}" dt="2021-09-13T21:27:03.119" v="22" actId="20577"/>
          <ac:spMkLst>
            <pc:docMk/>
            <pc:sldMk cId="2715259828" sldId="301"/>
            <ac:spMk id="7" creationId="{AD6542EE-55AF-45C4-BFFB-AB22A70D2479}"/>
          </ac:spMkLst>
        </pc:spChg>
        <pc:spChg chg="add del mod">
          <ac:chgData name="Thomas, Kate L" userId="S::kathomas@washoecounty.us::33a3eb8f-6f35-4ad0-a4e7-6a324b45dd84" providerId="AD" clId="Web-{18C3B298-55AE-6C98-7B6E-FAD60BFABFC9}" dt="2021-09-13T21:26:57.666" v="20"/>
          <ac:spMkLst>
            <pc:docMk/>
            <pc:sldMk cId="2715259828" sldId="301"/>
            <ac:spMk id="18" creationId="{F7BE0625-65B9-434D-9FC2-D582CA52980B}"/>
          </ac:spMkLst>
        </pc:spChg>
      </pc:sldChg>
      <pc:sldChg chg="addSp modSp new">
        <pc:chgData name="Thomas, Kate L" userId="S::kathomas@washoecounty.us::33a3eb8f-6f35-4ad0-a4e7-6a324b45dd84" providerId="AD" clId="Web-{18C3B298-55AE-6C98-7B6E-FAD60BFABFC9}" dt="2021-09-13T21:32:25.188" v="277" actId="20577"/>
        <pc:sldMkLst>
          <pc:docMk/>
          <pc:sldMk cId="2068973518" sldId="303"/>
        </pc:sldMkLst>
        <pc:spChg chg="mod">
          <ac:chgData name="Thomas, Kate L" userId="S::kathomas@washoecounty.us::33a3eb8f-6f35-4ad0-a4e7-6a324b45dd84" providerId="AD" clId="Web-{18C3B298-55AE-6C98-7B6E-FAD60BFABFC9}" dt="2021-09-13T21:27:46.307" v="36" actId="20577"/>
          <ac:spMkLst>
            <pc:docMk/>
            <pc:sldMk cId="2068973518" sldId="303"/>
            <ac:spMk id="2" creationId="{650EE3B4-7B62-463E-AA3D-BA7A31FB4B28}"/>
          </ac:spMkLst>
        </pc:spChg>
        <pc:spChg chg="mod">
          <ac:chgData name="Thomas, Kate L" userId="S::kathomas@washoecounty.us::33a3eb8f-6f35-4ad0-a4e7-6a324b45dd84" providerId="AD" clId="Web-{18C3B298-55AE-6C98-7B6E-FAD60BFABFC9}" dt="2021-09-13T21:32:25.188" v="277" actId="20577"/>
          <ac:spMkLst>
            <pc:docMk/>
            <pc:sldMk cId="2068973518" sldId="303"/>
            <ac:spMk id="3" creationId="{56CA49E5-F7FB-43F3-8390-C8BF5037580F}"/>
          </ac:spMkLst>
        </pc:spChg>
        <pc:picChg chg="add mod">
          <ac:chgData name="Thomas, Kate L" userId="S::kathomas@washoecounty.us::33a3eb8f-6f35-4ad0-a4e7-6a324b45dd84" providerId="AD" clId="Web-{18C3B298-55AE-6C98-7B6E-FAD60BFABFC9}" dt="2021-09-13T21:32:23.422" v="276" actId="14100"/>
          <ac:picMkLst>
            <pc:docMk/>
            <pc:sldMk cId="2068973518" sldId="303"/>
            <ac:picMk id="4" creationId="{2C029A9C-11DD-4FE3-95C2-5ED3013E9CE5}"/>
          </ac:picMkLst>
        </pc:picChg>
      </pc:sldChg>
    </pc:docChg>
  </pc:docChgLst>
  <pc:docChgLst>
    <pc:chgData name="Enfield, Gabrielle" userId="ee779545-4c5f-4d44-9d58-d3db7e94a19a" providerId="ADAL" clId="{8A0B0EAE-0124-4EA3-9894-4326D44BDDD6}"/>
    <pc:docChg chg="custSel addSld modSld sldOrd">
      <pc:chgData name="Enfield, Gabrielle" userId="ee779545-4c5f-4d44-9d58-d3db7e94a19a" providerId="ADAL" clId="{8A0B0EAE-0124-4EA3-9894-4326D44BDDD6}" dt="2021-09-27T21:12:26.122" v="206" actId="20577"/>
      <pc:docMkLst>
        <pc:docMk/>
      </pc:docMkLst>
      <pc:sldChg chg="delSp modSp mod">
        <pc:chgData name="Enfield, Gabrielle" userId="ee779545-4c5f-4d44-9d58-d3db7e94a19a" providerId="ADAL" clId="{8A0B0EAE-0124-4EA3-9894-4326D44BDDD6}" dt="2021-09-27T15:46:59.472" v="54" actId="20577"/>
        <pc:sldMkLst>
          <pc:docMk/>
          <pc:sldMk cId="2068973518" sldId="303"/>
        </pc:sldMkLst>
        <pc:spChg chg="mod">
          <ac:chgData name="Enfield, Gabrielle" userId="ee779545-4c5f-4d44-9d58-d3db7e94a19a" providerId="ADAL" clId="{8A0B0EAE-0124-4EA3-9894-4326D44BDDD6}" dt="2021-09-27T15:46:59.472" v="54" actId="20577"/>
          <ac:spMkLst>
            <pc:docMk/>
            <pc:sldMk cId="2068973518" sldId="303"/>
            <ac:spMk id="3" creationId="{56CA49E5-F7FB-43F3-8390-C8BF5037580F}"/>
          </ac:spMkLst>
        </pc:spChg>
        <pc:picChg chg="del">
          <ac:chgData name="Enfield, Gabrielle" userId="ee779545-4c5f-4d44-9d58-d3db7e94a19a" providerId="ADAL" clId="{8A0B0EAE-0124-4EA3-9894-4326D44BDDD6}" dt="2021-09-27T15:00:55.346" v="3" actId="478"/>
          <ac:picMkLst>
            <pc:docMk/>
            <pc:sldMk cId="2068973518" sldId="303"/>
            <ac:picMk id="4" creationId="{2C029A9C-11DD-4FE3-95C2-5ED3013E9CE5}"/>
          </ac:picMkLst>
        </pc:picChg>
      </pc:sldChg>
      <pc:sldChg chg="modSp add mod ord">
        <pc:chgData name="Enfield, Gabrielle" userId="ee779545-4c5f-4d44-9d58-d3db7e94a19a" providerId="ADAL" clId="{8A0B0EAE-0124-4EA3-9894-4326D44BDDD6}" dt="2021-09-27T21:12:26.122" v="206" actId="20577"/>
        <pc:sldMkLst>
          <pc:docMk/>
          <pc:sldMk cId="3011910012" sldId="305"/>
        </pc:sldMkLst>
        <pc:spChg chg="mod">
          <ac:chgData name="Enfield, Gabrielle" userId="ee779545-4c5f-4d44-9d58-d3db7e94a19a" providerId="ADAL" clId="{8A0B0EAE-0124-4EA3-9894-4326D44BDDD6}" dt="2021-09-27T21:12:26.122" v="206" actId="20577"/>
          <ac:spMkLst>
            <pc:docMk/>
            <pc:sldMk cId="3011910012" sldId="305"/>
            <ac:spMk id="3" creationId="{56CA49E5-F7FB-43F3-8390-C8BF5037580F}"/>
          </ac:spMkLst>
        </pc:spChg>
        <pc:picChg chg="mod">
          <ac:chgData name="Enfield, Gabrielle" userId="ee779545-4c5f-4d44-9d58-d3db7e94a19a" providerId="ADAL" clId="{8A0B0EAE-0124-4EA3-9894-4326D44BDDD6}" dt="2021-09-27T21:12:09.947" v="204" actId="1076"/>
          <ac:picMkLst>
            <pc:docMk/>
            <pc:sldMk cId="3011910012" sldId="305"/>
            <ac:picMk id="4" creationId="{2C029A9C-11DD-4FE3-95C2-5ED3013E9CE5}"/>
          </ac:picMkLst>
        </pc:picChg>
      </pc:sldChg>
    </pc:docChg>
  </pc:docChgLst>
  <pc:docChgLst>
    <pc:chgData name="Thomas, Kate L" userId="S::kathomas@washoecounty.us::33a3eb8f-6f35-4ad0-a4e7-6a324b45dd84" providerId="AD" clId="Web-{CE24B73F-2142-9A48-D8BE-7B82829EB6CF}"/>
    <pc:docChg chg="modSld">
      <pc:chgData name="Thomas, Kate L" userId="S::kathomas@washoecounty.us::33a3eb8f-6f35-4ad0-a4e7-6a324b45dd84" providerId="AD" clId="Web-{CE24B73F-2142-9A48-D8BE-7B82829EB6CF}" dt="2021-09-27T22:16:14.618" v="4" actId="14100"/>
      <pc:docMkLst>
        <pc:docMk/>
      </pc:docMkLst>
      <pc:sldChg chg="modSp">
        <pc:chgData name="Thomas, Kate L" userId="S::kathomas@washoecounty.us::33a3eb8f-6f35-4ad0-a4e7-6a324b45dd84" providerId="AD" clId="Web-{CE24B73F-2142-9A48-D8BE-7B82829EB6CF}" dt="2021-09-27T22:16:14.618" v="4" actId="14100"/>
        <pc:sldMkLst>
          <pc:docMk/>
          <pc:sldMk cId="2395683280" sldId="300"/>
        </pc:sldMkLst>
        <pc:spChg chg="mod">
          <ac:chgData name="Thomas, Kate L" userId="S::kathomas@washoecounty.us::33a3eb8f-6f35-4ad0-a4e7-6a324b45dd84" providerId="AD" clId="Web-{CE24B73F-2142-9A48-D8BE-7B82829EB6CF}" dt="2021-09-27T22:16:14.618" v="4" actId="14100"/>
          <ac:spMkLst>
            <pc:docMk/>
            <pc:sldMk cId="2395683280" sldId="300"/>
            <ac:spMk id="3" creationId="{9A5597BA-E0C6-4BA6-A3B4-A5D3A770C92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A369F-CC74-4994-85F1-26C2CFF8789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F3905C9-315F-4CC8-B945-2AC1EB57D5B1}">
      <dgm:prSet phldrT="[Text]"/>
      <dgm:spPr/>
      <dgm:t>
        <a:bodyPr/>
        <a:lstStyle/>
        <a:p>
          <a:r>
            <a:rPr lang="en-US" b="1"/>
            <a:t>Public Health – COVID Mitigation Efforts </a:t>
          </a:r>
        </a:p>
      </dgm:t>
    </dgm:pt>
    <dgm:pt modelId="{6D95DE48-D54F-4063-8455-07A4444AD769}" type="parTrans" cxnId="{BA151BEB-D0B8-482B-AA60-30C21F962849}">
      <dgm:prSet/>
      <dgm:spPr/>
      <dgm:t>
        <a:bodyPr/>
        <a:lstStyle/>
        <a:p>
          <a:endParaRPr lang="en-US"/>
        </a:p>
      </dgm:t>
    </dgm:pt>
    <dgm:pt modelId="{B52C6672-D0BF-479B-A556-60B569371592}" type="sibTrans" cxnId="{BA151BEB-D0B8-482B-AA60-30C21F962849}">
      <dgm:prSet/>
      <dgm:spPr/>
      <dgm:t>
        <a:bodyPr/>
        <a:lstStyle/>
        <a:p>
          <a:endParaRPr lang="en-US"/>
        </a:p>
      </dgm:t>
    </dgm:pt>
    <dgm:pt modelId="{09ECEA4F-BDC0-405A-9F12-3929AC583CD4}">
      <dgm:prSet phldrT="[Text]"/>
      <dgm:spPr/>
      <dgm:t>
        <a:bodyPr/>
        <a:lstStyle/>
        <a:p>
          <a:r>
            <a:rPr lang="en-US"/>
            <a:t>Prevention in congregate settings (detention facility, shelter, childcare facilities)</a:t>
          </a:r>
        </a:p>
      </dgm:t>
    </dgm:pt>
    <dgm:pt modelId="{DE922A18-4B10-4FD6-AB94-A4E2CDD9DABE}" type="parTrans" cxnId="{B6C0AF34-F592-4B84-BC6D-C82F1003FC69}">
      <dgm:prSet/>
      <dgm:spPr/>
      <dgm:t>
        <a:bodyPr/>
        <a:lstStyle/>
        <a:p>
          <a:endParaRPr lang="en-US"/>
        </a:p>
      </dgm:t>
    </dgm:pt>
    <dgm:pt modelId="{2DE92634-2A6E-442D-A757-29CDC8ED2130}" type="sibTrans" cxnId="{B6C0AF34-F592-4B84-BC6D-C82F1003FC69}">
      <dgm:prSet/>
      <dgm:spPr/>
      <dgm:t>
        <a:bodyPr/>
        <a:lstStyle/>
        <a:p>
          <a:endParaRPr lang="en-US"/>
        </a:p>
      </dgm:t>
    </dgm:pt>
    <dgm:pt modelId="{D09086AB-E4DD-41BC-AE7B-0B0A9FA602F9}">
      <dgm:prSet phldrT="[Text]"/>
      <dgm:spPr/>
      <dgm:t>
        <a:bodyPr/>
        <a:lstStyle/>
        <a:p>
          <a:r>
            <a:rPr lang="en-US" b="1"/>
            <a:t>Negative Economic Impacts</a:t>
          </a:r>
        </a:p>
      </dgm:t>
    </dgm:pt>
    <dgm:pt modelId="{34C76656-ED47-4FC6-A76E-98D6616D1346}" type="parTrans" cxnId="{790F02AD-D5D2-4236-A638-6ECE2A511646}">
      <dgm:prSet/>
      <dgm:spPr/>
      <dgm:t>
        <a:bodyPr/>
        <a:lstStyle/>
        <a:p>
          <a:endParaRPr lang="en-US"/>
        </a:p>
      </dgm:t>
    </dgm:pt>
    <dgm:pt modelId="{88966B95-2F5A-4DA7-B43E-8F44C5B54588}" type="sibTrans" cxnId="{790F02AD-D5D2-4236-A638-6ECE2A511646}">
      <dgm:prSet/>
      <dgm:spPr/>
      <dgm:t>
        <a:bodyPr/>
        <a:lstStyle/>
        <a:p>
          <a:endParaRPr lang="en-US"/>
        </a:p>
      </dgm:t>
    </dgm:pt>
    <dgm:pt modelId="{C03ACF6A-616D-4880-9690-88A26ED76982}">
      <dgm:prSet phldrT="[Text]"/>
      <dgm:spPr/>
      <dgm:t>
        <a:bodyPr/>
        <a:lstStyle/>
        <a:p>
          <a:r>
            <a:rPr lang="en-US"/>
            <a:t>Aid to non-profit organizations</a:t>
          </a:r>
        </a:p>
      </dgm:t>
    </dgm:pt>
    <dgm:pt modelId="{74649FE9-03B9-4BED-BBD9-EF60DE5D8ED1}" type="parTrans" cxnId="{13668C5F-29A5-4F0E-A1FC-AA2E2287DB77}">
      <dgm:prSet/>
      <dgm:spPr/>
      <dgm:t>
        <a:bodyPr/>
        <a:lstStyle/>
        <a:p>
          <a:endParaRPr lang="en-US"/>
        </a:p>
      </dgm:t>
    </dgm:pt>
    <dgm:pt modelId="{651B48C3-54AE-4784-A5F3-C43E08BAE836}" type="sibTrans" cxnId="{13668C5F-29A5-4F0E-A1FC-AA2E2287DB77}">
      <dgm:prSet/>
      <dgm:spPr/>
      <dgm:t>
        <a:bodyPr/>
        <a:lstStyle/>
        <a:p>
          <a:endParaRPr lang="en-US"/>
        </a:p>
      </dgm:t>
    </dgm:pt>
    <dgm:pt modelId="{709AB8A5-D2EA-422B-BD09-3591B1DB894A}">
      <dgm:prSet/>
      <dgm:spPr/>
      <dgm:t>
        <a:bodyPr/>
        <a:lstStyle/>
        <a:p>
          <a:r>
            <a:rPr lang="en-US" b="1"/>
            <a:t>Services to Disproportionately Impacted Communities</a:t>
          </a:r>
        </a:p>
      </dgm:t>
    </dgm:pt>
    <dgm:pt modelId="{F4EC4C42-4251-4FCD-AA4B-4475CCB16580}" type="parTrans" cxnId="{FC5F4487-45AA-4FE8-8578-5C41EDC2EB63}">
      <dgm:prSet/>
      <dgm:spPr/>
      <dgm:t>
        <a:bodyPr/>
        <a:lstStyle/>
        <a:p>
          <a:endParaRPr lang="en-US"/>
        </a:p>
      </dgm:t>
    </dgm:pt>
    <dgm:pt modelId="{8B5092A7-7510-419D-955C-B929F5AF71F6}" type="sibTrans" cxnId="{FC5F4487-45AA-4FE8-8578-5C41EDC2EB63}">
      <dgm:prSet/>
      <dgm:spPr/>
      <dgm:t>
        <a:bodyPr/>
        <a:lstStyle/>
        <a:p>
          <a:endParaRPr lang="en-US"/>
        </a:p>
      </dgm:t>
    </dgm:pt>
    <dgm:pt modelId="{33358BA4-8586-4520-B4B5-490652582AD0}">
      <dgm:prSet phldrT="[Text]"/>
      <dgm:spPr/>
      <dgm:t>
        <a:bodyPr/>
        <a:lstStyle/>
        <a:p>
          <a:r>
            <a:rPr lang="en-US"/>
            <a:t>Other economic support</a:t>
          </a:r>
        </a:p>
      </dgm:t>
    </dgm:pt>
    <dgm:pt modelId="{BAD62EC4-D378-4C0C-990C-959F3D1AE912}" type="parTrans" cxnId="{C93CE5CF-98BB-4CC2-8AF6-3F49B75BAC9A}">
      <dgm:prSet/>
      <dgm:spPr/>
      <dgm:t>
        <a:bodyPr/>
        <a:lstStyle/>
        <a:p>
          <a:endParaRPr lang="en-US"/>
        </a:p>
      </dgm:t>
    </dgm:pt>
    <dgm:pt modelId="{CF734490-1B8D-4E58-A26E-6BF18E1E8412}" type="sibTrans" cxnId="{C93CE5CF-98BB-4CC2-8AF6-3F49B75BAC9A}">
      <dgm:prSet/>
      <dgm:spPr/>
      <dgm:t>
        <a:bodyPr/>
        <a:lstStyle/>
        <a:p>
          <a:endParaRPr lang="en-US"/>
        </a:p>
      </dgm:t>
    </dgm:pt>
    <dgm:pt modelId="{C7E7CE19-4C65-4595-92CD-302F004129BC}">
      <dgm:prSet phldrT="[Text]"/>
      <dgm:spPr/>
      <dgm:t>
        <a:bodyPr/>
        <a:lstStyle/>
        <a:p>
          <a:r>
            <a:rPr lang="en-US"/>
            <a:t>Mobile vaccination clinic/command post</a:t>
          </a:r>
        </a:p>
      </dgm:t>
    </dgm:pt>
    <dgm:pt modelId="{02D5CCDB-28F9-4876-9A5E-C6ADB85CE842}" type="parTrans" cxnId="{AB3C8237-ACE7-4BC0-894E-1BD8601BF6B5}">
      <dgm:prSet/>
      <dgm:spPr/>
      <dgm:t>
        <a:bodyPr/>
        <a:lstStyle/>
        <a:p>
          <a:endParaRPr lang="en-US"/>
        </a:p>
      </dgm:t>
    </dgm:pt>
    <dgm:pt modelId="{AB9A48C8-B91D-4791-B1AB-1E2AAAF1C74A}" type="sibTrans" cxnId="{AB3C8237-ACE7-4BC0-894E-1BD8601BF6B5}">
      <dgm:prSet/>
      <dgm:spPr/>
      <dgm:t>
        <a:bodyPr/>
        <a:lstStyle/>
        <a:p>
          <a:endParaRPr lang="en-US"/>
        </a:p>
      </dgm:t>
    </dgm:pt>
    <dgm:pt modelId="{9AD91383-0051-4AAC-B828-B373ACB20672}">
      <dgm:prSet/>
      <dgm:spPr/>
      <dgm:t>
        <a:bodyPr/>
        <a:lstStyle/>
        <a:p>
          <a:r>
            <a:rPr lang="en-US"/>
            <a:t>Homeless Services </a:t>
          </a:r>
        </a:p>
      </dgm:t>
    </dgm:pt>
    <dgm:pt modelId="{92C59C85-A1A7-4A7F-A4BF-4AFA9E7898BF}" type="parTrans" cxnId="{2EC6EC02-2833-4EB7-8D49-55531C68CD11}">
      <dgm:prSet/>
      <dgm:spPr/>
      <dgm:t>
        <a:bodyPr/>
        <a:lstStyle/>
        <a:p>
          <a:endParaRPr lang="en-US"/>
        </a:p>
      </dgm:t>
    </dgm:pt>
    <dgm:pt modelId="{9DF1BF69-B932-46CF-9EAB-B6553C4FC723}" type="sibTrans" cxnId="{2EC6EC02-2833-4EB7-8D49-55531C68CD11}">
      <dgm:prSet/>
      <dgm:spPr/>
      <dgm:t>
        <a:bodyPr/>
        <a:lstStyle/>
        <a:p>
          <a:endParaRPr lang="en-US"/>
        </a:p>
      </dgm:t>
    </dgm:pt>
    <dgm:pt modelId="{4921ACD5-C34E-454C-B538-53B4051177A0}">
      <dgm:prSet phldrT="[Text]"/>
      <dgm:spPr/>
      <dgm:t>
        <a:bodyPr/>
        <a:lstStyle/>
        <a:p>
          <a:r>
            <a:rPr lang="en-US"/>
            <a:t>UNR wastewater study</a:t>
          </a:r>
        </a:p>
      </dgm:t>
    </dgm:pt>
    <dgm:pt modelId="{F13BC2B7-8CF1-4171-AF3C-6528AFE90A27}" type="parTrans" cxnId="{698DE90F-FD1D-41D9-AC38-5B91FA678D19}">
      <dgm:prSet/>
      <dgm:spPr/>
      <dgm:t>
        <a:bodyPr/>
        <a:lstStyle/>
        <a:p>
          <a:endParaRPr lang="en-US"/>
        </a:p>
      </dgm:t>
    </dgm:pt>
    <dgm:pt modelId="{3EF30A2A-9A02-4D93-9B23-92F170671554}" type="sibTrans" cxnId="{698DE90F-FD1D-41D9-AC38-5B91FA678D19}">
      <dgm:prSet/>
      <dgm:spPr/>
      <dgm:t>
        <a:bodyPr/>
        <a:lstStyle/>
        <a:p>
          <a:endParaRPr lang="en-US"/>
        </a:p>
      </dgm:t>
    </dgm:pt>
    <dgm:pt modelId="{BBF80401-EBCE-4995-A0EF-3DE6DD84F063}">
      <dgm:prSet/>
      <dgm:spPr/>
      <dgm:t>
        <a:bodyPr/>
        <a:lstStyle/>
        <a:p>
          <a:r>
            <a:rPr lang="en-US" b="1"/>
            <a:t>Infrastructure</a:t>
          </a:r>
        </a:p>
      </dgm:t>
    </dgm:pt>
    <dgm:pt modelId="{A806AC34-A639-4845-A954-C3058226D09C}" type="parTrans" cxnId="{2670DC20-99F9-46B5-833E-E9CE01766018}">
      <dgm:prSet/>
      <dgm:spPr/>
      <dgm:t>
        <a:bodyPr/>
        <a:lstStyle/>
        <a:p>
          <a:endParaRPr lang="en-US"/>
        </a:p>
      </dgm:t>
    </dgm:pt>
    <dgm:pt modelId="{32EC4552-5E22-4041-9875-F11FEA53C397}" type="sibTrans" cxnId="{2670DC20-99F9-46B5-833E-E9CE01766018}">
      <dgm:prSet/>
      <dgm:spPr/>
      <dgm:t>
        <a:bodyPr/>
        <a:lstStyle/>
        <a:p>
          <a:endParaRPr lang="en-US"/>
        </a:p>
      </dgm:t>
    </dgm:pt>
    <dgm:pt modelId="{3F0F235C-2C86-4FA8-8BAE-E96F8B687E66}">
      <dgm:prSet/>
      <dgm:spPr/>
      <dgm:t>
        <a:bodyPr/>
        <a:lstStyle/>
        <a:p>
          <a:r>
            <a:rPr lang="en-US" b="1"/>
            <a:t>Administrative and Revenue Replacement</a:t>
          </a:r>
        </a:p>
      </dgm:t>
    </dgm:pt>
    <dgm:pt modelId="{C5C9EB06-100A-479F-A1DD-1A44DD08747A}" type="parTrans" cxnId="{E2316634-8561-4F50-903B-478EA441B8EC}">
      <dgm:prSet/>
      <dgm:spPr/>
      <dgm:t>
        <a:bodyPr/>
        <a:lstStyle/>
        <a:p>
          <a:endParaRPr lang="en-US"/>
        </a:p>
      </dgm:t>
    </dgm:pt>
    <dgm:pt modelId="{5EE25486-6F24-4E62-AD62-980949FBDA49}" type="sibTrans" cxnId="{E2316634-8561-4F50-903B-478EA441B8EC}">
      <dgm:prSet/>
      <dgm:spPr/>
      <dgm:t>
        <a:bodyPr/>
        <a:lstStyle/>
        <a:p>
          <a:endParaRPr lang="en-US"/>
        </a:p>
      </dgm:t>
    </dgm:pt>
    <dgm:pt modelId="{060E3330-71AD-4D44-848B-098277212FD4}">
      <dgm:prSet/>
      <dgm:spPr/>
      <dgm:t>
        <a:bodyPr/>
        <a:lstStyle/>
        <a:p>
          <a:r>
            <a:rPr lang="en-US"/>
            <a:t>Sewer &amp; Water projects</a:t>
          </a:r>
        </a:p>
      </dgm:t>
    </dgm:pt>
    <dgm:pt modelId="{449E1DEC-D97A-4FEA-A711-DF4AC353B6B3}" type="parTrans" cxnId="{90018AEC-875E-425A-AC12-362DA24F8D54}">
      <dgm:prSet/>
      <dgm:spPr/>
      <dgm:t>
        <a:bodyPr/>
        <a:lstStyle/>
        <a:p>
          <a:endParaRPr lang="en-US"/>
        </a:p>
      </dgm:t>
    </dgm:pt>
    <dgm:pt modelId="{CA9FC59B-FD32-4F02-8DAB-100ADE4E1005}" type="sibTrans" cxnId="{90018AEC-875E-425A-AC12-362DA24F8D54}">
      <dgm:prSet/>
      <dgm:spPr/>
      <dgm:t>
        <a:bodyPr/>
        <a:lstStyle/>
        <a:p>
          <a:endParaRPr lang="en-US"/>
        </a:p>
      </dgm:t>
    </dgm:pt>
    <dgm:pt modelId="{3DE640C1-C441-487E-9BF6-FADEF48648C7}">
      <dgm:prSet/>
      <dgm:spPr/>
      <dgm:t>
        <a:bodyPr/>
        <a:lstStyle/>
        <a:p>
          <a:r>
            <a:rPr lang="en-US"/>
            <a:t>Broadband</a:t>
          </a:r>
        </a:p>
      </dgm:t>
    </dgm:pt>
    <dgm:pt modelId="{AA566E49-D09B-401B-A3D4-BB4F387457E0}" type="parTrans" cxnId="{23C7B27C-7A27-4E53-873D-8F8BA863C80B}">
      <dgm:prSet/>
      <dgm:spPr/>
      <dgm:t>
        <a:bodyPr/>
        <a:lstStyle/>
        <a:p>
          <a:endParaRPr lang="en-US"/>
        </a:p>
      </dgm:t>
    </dgm:pt>
    <dgm:pt modelId="{3317366D-E4B7-446E-9D74-E3F2C700705A}" type="sibTrans" cxnId="{23C7B27C-7A27-4E53-873D-8F8BA863C80B}">
      <dgm:prSet/>
      <dgm:spPr/>
      <dgm:t>
        <a:bodyPr/>
        <a:lstStyle/>
        <a:p>
          <a:endParaRPr lang="en-US"/>
        </a:p>
      </dgm:t>
    </dgm:pt>
    <dgm:pt modelId="{C3E621C8-B357-4BBE-88BF-F191485D96BF}">
      <dgm:prSet/>
      <dgm:spPr/>
      <dgm:t>
        <a:bodyPr/>
        <a:lstStyle/>
        <a:p>
          <a:r>
            <a:rPr lang="en-US"/>
            <a:t>Affordable Housing Trust Fund</a:t>
          </a:r>
        </a:p>
      </dgm:t>
    </dgm:pt>
    <dgm:pt modelId="{E61684F2-D3A3-4676-B252-1C633929D96F}" type="parTrans" cxnId="{5679CE0A-45B1-438F-A944-FE82F5457B60}">
      <dgm:prSet/>
      <dgm:spPr/>
      <dgm:t>
        <a:bodyPr/>
        <a:lstStyle/>
        <a:p>
          <a:endParaRPr lang="en-US"/>
        </a:p>
      </dgm:t>
    </dgm:pt>
    <dgm:pt modelId="{764F6B66-7288-455C-BF68-8B5EAF1D58FB}" type="sibTrans" cxnId="{5679CE0A-45B1-438F-A944-FE82F5457B60}">
      <dgm:prSet/>
      <dgm:spPr/>
      <dgm:t>
        <a:bodyPr/>
        <a:lstStyle/>
        <a:p>
          <a:endParaRPr lang="en-US"/>
        </a:p>
      </dgm:t>
    </dgm:pt>
    <dgm:pt modelId="{CB687B96-2BDB-46B8-AC8A-92EAD44D3FE8}">
      <dgm:prSet/>
      <dgm:spPr/>
      <dgm:t>
        <a:bodyPr/>
        <a:lstStyle/>
        <a:p>
          <a:r>
            <a:rPr lang="en-US"/>
            <a:t>Child Care </a:t>
          </a:r>
        </a:p>
      </dgm:t>
    </dgm:pt>
    <dgm:pt modelId="{C4511B57-3FE4-45E0-A27B-1AFB77294C67}" type="parTrans" cxnId="{FA991AB2-FECE-49F7-9EB9-C05C6A629AFA}">
      <dgm:prSet/>
      <dgm:spPr/>
      <dgm:t>
        <a:bodyPr/>
        <a:lstStyle/>
        <a:p>
          <a:endParaRPr lang="en-US"/>
        </a:p>
      </dgm:t>
    </dgm:pt>
    <dgm:pt modelId="{17ABC773-050B-47DD-985F-677216651DEB}" type="sibTrans" cxnId="{FA991AB2-FECE-49F7-9EB9-C05C6A629AFA}">
      <dgm:prSet/>
      <dgm:spPr/>
      <dgm:t>
        <a:bodyPr/>
        <a:lstStyle/>
        <a:p>
          <a:endParaRPr lang="en-US"/>
        </a:p>
      </dgm:t>
    </dgm:pt>
    <dgm:pt modelId="{0DFDF5F4-B4CA-4E3C-9D01-D1E3F82972DA}" type="pres">
      <dgm:prSet presAssocID="{381A369F-CC74-4994-85F1-26C2CFF8789B}" presName="linear" presStyleCnt="0">
        <dgm:presLayoutVars>
          <dgm:animLvl val="lvl"/>
          <dgm:resizeHandles val="exact"/>
        </dgm:presLayoutVars>
      </dgm:prSet>
      <dgm:spPr/>
    </dgm:pt>
    <dgm:pt modelId="{67076C3E-FF83-4816-9190-FDE969136072}" type="pres">
      <dgm:prSet presAssocID="{CF3905C9-315F-4CC8-B945-2AC1EB57D5B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0959283-9247-4F85-8736-3A1F4D9E67E6}" type="pres">
      <dgm:prSet presAssocID="{CF3905C9-315F-4CC8-B945-2AC1EB57D5B1}" presName="childText" presStyleLbl="revTx" presStyleIdx="0" presStyleCnt="4">
        <dgm:presLayoutVars>
          <dgm:bulletEnabled val="1"/>
        </dgm:presLayoutVars>
      </dgm:prSet>
      <dgm:spPr/>
    </dgm:pt>
    <dgm:pt modelId="{FE24B358-6AC3-452D-849F-C0A6B02EA788}" type="pres">
      <dgm:prSet presAssocID="{D09086AB-E4DD-41BC-AE7B-0B0A9FA602F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1AB213B-1F17-4BA2-A745-D1AD1275DE38}" type="pres">
      <dgm:prSet presAssocID="{D09086AB-E4DD-41BC-AE7B-0B0A9FA602F9}" presName="childText" presStyleLbl="revTx" presStyleIdx="1" presStyleCnt="4">
        <dgm:presLayoutVars>
          <dgm:bulletEnabled val="1"/>
        </dgm:presLayoutVars>
      </dgm:prSet>
      <dgm:spPr/>
    </dgm:pt>
    <dgm:pt modelId="{64987272-A558-47FD-AD1D-D506D45863F3}" type="pres">
      <dgm:prSet presAssocID="{709AB8A5-D2EA-422B-BD09-3591B1DB894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6619767-AC1D-4C48-B539-089BFA8B2E19}" type="pres">
      <dgm:prSet presAssocID="{709AB8A5-D2EA-422B-BD09-3591B1DB894A}" presName="childText" presStyleLbl="revTx" presStyleIdx="2" presStyleCnt="4">
        <dgm:presLayoutVars>
          <dgm:bulletEnabled val="1"/>
        </dgm:presLayoutVars>
      </dgm:prSet>
      <dgm:spPr/>
    </dgm:pt>
    <dgm:pt modelId="{E422A525-B836-4DB9-A3DE-052BF16FFDA6}" type="pres">
      <dgm:prSet presAssocID="{BBF80401-EBCE-4995-A0EF-3DE6DD84F06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E1E8FA7-F8CF-4D75-9699-0F22BA807153}" type="pres">
      <dgm:prSet presAssocID="{BBF80401-EBCE-4995-A0EF-3DE6DD84F063}" presName="childText" presStyleLbl="revTx" presStyleIdx="3" presStyleCnt="4">
        <dgm:presLayoutVars>
          <dgm:bulletEnabled val="1"/>
        </dgm:presLayoutVars>
      </dgm:prSet>
      <dgm:spPr/>
    </dgm:pt>
    <dgm:pt modelId="{E22B8E11-975E-424F-BB2D-F42542A0C359}" type="pres">
      <dgm:prSet presAssocID="{3F0F235C-2C86-4FA8-8BAE-E96F8B687E6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EC6EC02-2833-4EB7-8D49-55531C68CD11}" srcId="{709AB8A5-D2EA-422B-BD09-3591B1DB894A}" destId="{9AD91383-0051-4AAC-B828-B373ACB20672}" srcOrd="0" destOrd="0" parTransId="{92C59C85-A1A7-4A7F-A4BF-4AFA9E7898BF}" sibTransId="{9DF1BF69-B932-46CF-9EAB-B6553C4FC723}"/>
    <dgm:cxn modelId="{5679CE0A-45B1-438F-A944-FE82F5457B60}" srcId="{709AB8A5-D2EA-422B-BD09-3591B1DB894A}" destId="{C3E621C8-B357-4BBE-88BF-F191485D96BF}" srcOrd="1" destOrd="0" parTransId="{E61684F2-D3A3-4676-B252-1C633929D96F}" sibTransId="{764F6B66-7288-455C-BF68-8B5EAF1D58FB}"/>
    <dgm:cxn modelId="{698DE90F-FD1D-41D9-AC38-5B91FA678D19}" srcId="{CF3905C9-315F-4CC8-B945-2AC1EB57D5B1}" destId="{4921ACD5-C34E-454C-B538-53B4051177A0}" srcOrd="2" destOrd="0" parTransId="{F13BC2B7-8CF1-4171-AF3C-6528AFE90A27}" sibTransId="{3EF30A2A-9A02-4D93-9B23-92F170671554}"/>
    <dgm:cxn modelId="{87A85114-B228-4B8E-BAC4-601BC56ADE25}" type="presOf" srcId="{9AD91383-0051-4AAC-B828-B373ACB20672}" destId="{96619767-AC1D-4C48-B539-089BFA8B2E19}" srcOrd="0" destOrd="0" presId="urn:microsoft.com/office/officeart/2005/8/layout/vList2"/>
    <dgm:cxn modelId="{250C9914-EB55-40A4-9A83-CB913B74A472}" type="presOf" srcId="{09ECEA4F-BDC0-405A-9F12-3929AC583CD4}" destId="{80959283-9247-4F85-8736-3A1F4D9E67E6}" srcOrd="0" destOrd="0" presId="urn:microsoft.com/office/officeart/2005/8/layout/vList2"/>
    <dgm:cxn modelId="{2670DC20-99F9-46B5-833E-E9CE01766018}" srcId="{381A369F-CC74-4994-85F1-26C2CFF8789B}" destId="{BBF80401-EBCE-4995-A0EF-3DE6DD84F063}" srcOrd="3" destOrd="0" parTransId="{A806AC34-A639-4845-A954-C3058226D09C}" sibTransId="{32EC4552-5E22-4041-9875-F11FEA53C397}"/>
    <dgm:cxn modelId="{BF34DB21-4C6A-4220-A23D-17DEBBC3FD21}" type="presOf" srcId="{C7E7CE19-4C65-4595-92CD-302F004129BC}" destId="{80959283-9247-4F85-8736-3A1F4D9E67E6}" srcOrd="0" destOrd="1" presId="urn:microsoft.com/office/officeart/2005/8/layout/vList2"/>
    <dgm:cxn modelId="{CA3A112B-92E9-4709-BF07-503164C056BB}" type="presOf" srcId="{C03ACF6A-616D-4880-9690-88A26ED76982}" destId="{D1AB213B-1F17-4BA2-A745-D1AD1275DE38}" srcOrd="0" destOrd="0" presId="urn:microsoft.com/office/officeart/2005/8/layout/vList2"/>
    <dgm:cxn modelId="{E2316634-8561-4F50-903B-478EA441B8EC}" srcId="{381A369F-CC74-4994-85F1-26C2CFF8789B}" destId="{3F0F235C-2C86-4FA8-8BAE-E96F8B687E66}" srcOrd="4" destOrd="0" parTransId="{C5C9EB06-100A-479F-A1DD-1A44DD08747A}" sibTransId="{5EE25486-6F24-4E62-AD62-980949FBDA49}"/>
    <dgm:cxn modelId="{B6C0AF34-F592-4B84-BC6D-C82F1003FC69}" srcId="{CF3905C9-315F-4CC8-B945-2AC1EB57D5B1}" destId="{09ECEA4F-BDC0-405A-9F12-3929AC583CD4}" srcOrd="0" destOrd="0" parTransId="{DE922A18-4B10-4FD6-AB94-A4E2CDD9DABE}" sibTransId="{2DE92634-2A6E-442D-A757-29CDC8ED2130}"/>
    <dgm:cxn modelId="{AB3C8237-ACE7-4BC0-894E-1BD8601BF6B5}" srcId="{CF3905C9-315F-4CC8-B945-2AC1EB57D5B1}" destId="{C7E7CE19-4C65-4595-92CD-302F004129BC}" srcOrd="1" destOrd="0" parTransId="{02D5CCDB-28F9-4876-9A5E-C6ADB85CE842}" sibTransId="{AB9A48C8-B91D-4791-B1AB-1E2AAAF1C74A}"/>
    <dgm:cxn modelId="{8967023C-2ED7-499F-AF79-A8BAB7803EF7}" type="presOf" srcId="{709AB8A5-D2EA-422B-BD09-3591B1DB894A}" destId="{64987272-A558-47FD-AD1D-D506D45863F3}" srcOrd="0" destOrd="0" presId="urn:microsoft.com/office/officeart/2005/8/layout/vList2"/>
    <dgm:cxn modelId="{13668C5F-29A5-4F0E-A1FC-AA2E2287DB77}" srcId="{D09086AB-E4DD-41BC-AE7B-0B0A9FA602F9}" destId="{C03ACF6A-616D-4880-9690-88A26ED76982}" srcOrd="0" destOrd="0" parTransId="{74649FE9-03B9-4BED-BBD9-EF60DE5D8ED1}" sibTransId="{651B48C3-54AE-4784-A5F3-C43E08BAE836}"/>
    <dgm:cxn modelId="{DFF36C4F-9F34-4B2E-A57B-97BF1CEC0F1D}" type="presOf" srcId="{3DE640C1-C441-487E-9BF6-FADEF48648C7}" destId="{1E1E8FA7-F8CF-4D75-9699-0F22BA807153}" srcOrd="0" destOrd="1" presId="urn:microsoft.com/office/officeart/2005/8/layout/vList2"/>
    <dgm:cxn modelId="{98E88E75-7568-4BC4-8E4C-8F1903C356C8}" type="presOf" srcId="{33358BA4-8586-4520-B4B5-490652582AD0}" destId="{D1AB213B-1F17-4BA2-A745-D1AD1275DE38}" srcOrd="0" destOrd="1" presId="urn:microsoft.com/office/officeart/2005/8/layout/vList2"/>
    <dgm:cxn modelId="{302E8458-FCAB-457A-9F19-62C9EECFFBE4}" type="presOf" srcId="{CB687B96-2BDB-46B8-AC8A-92EAD44D3FE8}" destId="{96619767-AC1D-4C48-B539-089BFA8B2E19}" srcOrd="0" destOrd="2" presId="urn:microsoft.com/office/officeart/2005/8/layout/vList2"/>
    <dgm:cxn modelId="{23C7B27C-7A27-4E53-873D-8F8BA863C80B}" srcId="{BBF80401-EBCE-4995-A0EF-3DE6DD84F063}" destId="{3DE640C1-C441-487E-9BF6-FADEF48648C7}" srcOrd="1" destOrd="0" parTransId="{AA566E49-D09B-401B-A3D4-BB4F387457E0}" sibTransId="{3317366D-E4B7-446E-9D74-E3F2C700705A}"/>
    <dgm:cxn modelId="{AB3B1083-5C38-4206-966D-CCF35822679A}" type="presOf" srcId="{381A369F-CC74-4994-85F1-26C2CFF8789B}" destId="{0DFDF5F4-B4CA-4E3C-9D01-D1E3F82972DA}" srcOrd="0" destOrd="0" presId="urn:microsoft.com/office/officeart/2005/8/layout/vList2"/>
    <dgm:cxn modelId="{FC5F4487-45AA-4FE8-8578-5C41EDC2EB63}" srcId="{381A369F-CC74-4994-85F1-26C2CFF8789B}" destId="{709AB8A5-D2EA-422B-BD09-3591B1DB894A}" srcOrd="2" destOrd="0" parTransId="{F4EC4C42-4251-4FCD-AA4B-4475CCB16580}" sibTransId="{8B5092A7-7510-419D-955C-B929F5AF71F6}"/>
    <dgm:cxn modelId="{A2DC3992-5FCE-4661-8EDA-036C7AE44E0D}" type="presOf" srcId="{CF3905C9-315F-4CC8-B945-2AC1EB57D5B1}" destId="{67076C3E-FF83-4816-9190-FDE969136072}" srcOrd="0" destOrd="0" presId="urn:microsoft.com/office/officeart/2005/8/layout/vList2"/>
    <dgm:cxn modelId="{8DAC1F97-5F07-4A80-9627-39A46E832E03}" type="presOf" srcId="{D09086AB-E4DD-41BC-AE7B-0B0A9FA602F9}" destId="{FE24B358-6AC3-452D-849F-C0A6B02EA788}" srcOrd="0" destOrd="0" presId="urn:microsoft.com/office/officeart/2005/8/layout/vList2"/>
    <dgm:cxn modelId="{276594A5-48DB-4B41-847D-AFE6E27B13B0}" type="presOf" srcId="{4921ACD5-C34E-454C-B538-53B4051177A0}" destId="{80959283-9247-4F85-8736-3A1F4D9E67E6}" srcOrd="0" destOrd="2" presId="urn:microsoft.com/office/officeart/2005/8/layout/vList2"/>
    <dgm:cxn modelId="{790F02AD-D5D2-4236-A638-6ECE2A511646}" srcId="{381A369F-CC74-4994-85F1-26C2CFF8789B}" destId="{D09086AB-E4DD-41BC-AE7B-0B0A9FA602F9}" srcOrd="1" destOrd="0" parTransId="{34C76656-ED47-4FC6-A76E-98D6616D1346}" sibTransId="{88966B95-2F5A-4DA7-B43E-8F44C5B54588}"/>
    <dgm:cxn modelId="{FA991AB2-FECE-49F7-9EB9-C05C6A629AFA}" srcId="{709AB8A5-D2EA-422B-BD09-3591B1DB894A}" destId="{CB687B96-2BDB-46B8-AC8A-92EAD44D3FE8}" srcOrd="2" destOrd="0" parTransId="{C4511B57-3FE4-45E0-A27B-1AFB77294C67}" sibTransId="{17ABC773-050B-47DD-985F-677216651DEB}"/>
    <dgm:cxn modelId="{55253EBF-70B5-4E1D-93FB-4F38BD3AFFDD}" type="presOf" srcId="{3F0F235C-2C86-4FA8-8BAE-E96F8B687E66}" destId="{E22B8E11-975E-424F-BB2D-F42542A0C359}" srcOrd="0" destOrd="0" presId="urn:microsoft.com/office/officeart/2005/8/layout/vList2"/>
    <dgm:cxn modelId="{34FF3CC0-5698-4F44-A648-006136681812}" type="presOf" srcId="{C3E621C8-B357-4BBE-88BF-F191485D96BF}" destId="{96619767-AC1D-4C48-B539-089BFA8B2E19}" srcOrd="0" destOrd="1" presId="urn:microsoft.com/office/officeart/2005/8/layout/vList2"/>
    <dgm:cxn modelId="{C93CE5CF-98BB-4CC2-8AF6-3F49B75BAC9A}" srcId="{D09086AB-E4DD-41BC-AE7B-0B0A9FA602F9}" destId="{33358BA4-8586-4520-B4B5-490652582AD0}" srcOrd="1" destOrd="0" parTransId="{BAD62EC4-D378-4C0C-990C-959F3D1AE912}" sibTransId="{CF734490-1B8D-4E58-A26E-6BF18E1E8412}"/>
    <dgm:cxn modelId="{727BA7D2-1077-45D1-AF8B-721C3310E620}" type="presOf" srcId="{060E3330-71AD-4D44-848B-098277212FD4}" destId="{1E1E8FA7-F8CF-4D75-9699-0F22BA807153}" srcOrd="0" destOrd="0" presId="urn:microsoft.com/office/officeart/2005/8/layout/vList2"/>
    <dgm:cxn modelId="{BA151BEB-D0B8-482B-AA60-30C21F962849}" srcId="{381A369F-CC74-4994-85F1-26C2CFF8789B}" destId="{CF3905C9-315F-4CC8-B945-2AC1EB57D5B1}" srcOrd="0" destOrd="0" parTransId="{6D95DE48-D54F-4063-8455-07A4444AD769}" sibTransId="{B52C6672-D0BF-479B-A556-60B569371592}"/>
    <dgm:cxn modelId="{90018AEC-875E-425A-AC12-362DA24F8D54}" srcId="{BBF80401-EBCE-4995-A0EF-3DE6DD84F063}" destId="{060E3330-71AD-4D44-848B-098277212FD4}" srcOrd="0" destOrd="0" parTransId="{449E1DEC-D97A-4FEA-A711-DF4AC353B6B3}" sibTransId="{CA9FC59B-FD32-4F02-8DAB-100ADE4E1005}"/>
    <dgm:cxn modelId="{104DD3F4-CC5E-413E-A7BF-2F51471578AF}" type="presOf" srcId="{BBF80401-EBCE-4995-A0EF-3DE6DD84F063}" destId="{E422A525-B836-4DB9-A3DE-052BF16FFDA6}" srcOrd="0" destOrd="0" presId="urn:microsoft.com/office/officeart/2005/8/layout/vList2"/>
    <dgm:cxn modelId="{921B44E4-D22B-4916-BDE0-8E4F29B9F559}" type="presParOf" srcId="{0DFDF5F4-B4CA-4E3C-9D01-D1E3F82972DA}" destId="{67076C3E-FF83-4816-9190-FDE969136072}" srcOrd="0" destOrd="0" presId="urn:microsoft.com/office/officeart/2005/8/layout/vList2"/>
    <dgm:cxn modelId="{380045A9-75EC-4ED9-A556-66D5F45CDFED}" type="presParOf" srcId="{0DFDF5F4-B4CA-4E3C-9D01-D1E3F82972DA}" destId="{80959283-9247-4F85-8736-3A1F4D9E67E6}" srcOrd="1" destOrd="0" presId="urn:microsoft.com/office/officeart/2005/8/layout/vList2"/>
    <dgm:cxn modelId="{0F128C38-211E-4D95-93D9-3F36008B472D}" type="presParOf" srcId="{0DFDF5F4-B4CA-4E3C-9D01-D1E3F82972DA}" destId="{FE24B358-6AC3-452D-849F-C0A6B02EA788}" srcOrd="2" destOrd="0" presId="urn:microsoft.com/office/officeart/2005/8/layout/vList2"/>
    <dgm:cxn modelId="{ABABD3F7-5EC1-4718-B2F8-5F1C2FC720F8}" type="presParOf" srcId="{0DFDF5F4-B4CA-4E3C-9D01-D1E3F82972DA}" destId="{D1AB213B-1F17-4BA2-A745-D1AD1275DE38}" srcOrd="3" destOrd="0" presId="urn:microsoft.com/office/officeart/2005/8/layout/vList2"/>
    <dgm:cxn modelId="{55E858EC-8DB8-4F27-ADC8-625E7C2BC90B}" type="presParOf" srcId="{0DFDF5F4-B4CA-4E3C-9D01-D1E3F82972DA}" destId="{64987272-A558-47FD-AD1D-D506D45863F3}" srcOrd="4" destOrd="0" presId="urn:microsoft.com/office/officeart/2005/8/layout/vList2"/>
    <dgm:cxn modelId="{EC1A40BB-DBC0-4F40-BB8E-950DCA1B10C2}" type="presParOf" srcId="{0DFDF5F4-B4CA-4E3C-9D01-D1E3F82972DA}" destId="{96619767-AC1D-4C48-B539-089BFA8B2E19}" srcOrd="5" destOrd="0" presId="urn:microsoft.com/office/officeart/2005/8/layout/vList2"/>
    <dgm:cxn modelId="{BFA48454-5858-48EB-8873-981C60FF15EA}" type="presParOf" srcId="{0DFDF5F4-B4CA-4E3C-9D01-D1E3F82972DA}" destId="{E422A525-B836-4DB9-A3DE-052BF16FFDA6}" srcOrd="6" destOrd="0" presId="urn:microsoft.com/office/officeart/2005/8/layout/vList2"/>
    <dgm:cxn modelId="{29720ACD-18FA-40A4-B7DE-BAD33FC5EEF8}" type="presParOf" srcId="{0DFDF5F4-B4CA-4E3C-9D01-D1E3F82972DA}" destId="{1E1E8FA7-F8CF-4D75-9699-0F22BA807153}" srcOrd="7" destOrd="0" presId="urn:microsoft.com/office/officeart/2005/8/layout/vList2"/>
    <dgm:cxn modelId="{90E30984-3C92-4B0B-90C6-6B15E038B6E3}" type="presParOf" srcId="{0DFDF5F4-B4CA-4E3C-9D01-D1E3F82972DA}" destId="{E22B8E11-975E-424F-BB2D-F42542A0C35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212654-D01C-C54C-BCF4-6A6B644CBAC3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1F4B4CA4-78A2-BA41-AF59-4448B158C1BD}">
      <dgm:prSet phldrT="[Text]" custT="1"/>
      <dgm:spPr/>
      <dgm:t>
        <a:bodyPr lIns="0" rIns="182880"/>
        <a:lstStyle/>
        <a:p>
          <a:r>
            <a:rPr lang="en-US" sz="1100" b="1"/>
            <a:t>Assess pressing </a:t>
          </a:r>
        </a:p>
        <a:p>
          <a:r>
            <a:rPr lang="en-US" sz="1100" b="1"/>
            <a:t>community needs</a:t>
          </a:r>
        </a:p>
      </dgm:t>
    </dgm:pt>
    <dgm:pt modelId="{BF228101-B6BA-DF4F-9557-32AD5E2AF9DF}" type="parTrans" cxnId="{7A3D853C-CCED-4C4A-99BF-18E5D17537D1}">
      <dgm:prSet/>
      <dgm:spPr/>
      <dgm:t>
        <a:bodyPr/>
        <a:lstStyle/>
        <a:p>
          <a:endParaRPr lang="en-US" sz="1200"/>
        </a:p>
      </dgm:t>
    </dgm:pt>
    <dgm:pt modelId="{10710A89-0F5D-D54A-A019-E15AB406989C}" type="sibTrans" cxnId="{7A3D853C-CCED-4C4A-99BF-18E5D17537D1}">
      <dgm:prSet/>
      <dgm:spPr/>
      <dgm:t>
        <a:bodyPr/>
        <a:lstStyle/>
        <a:p>
          <a:endParaRPr lang="en-US" sz="1200"/>
        </a:p>
      </dgm:t>
    </dgm:pt>
    <dgm:pt modelId="{1891B60D-FE14-EE44-A6CD-67E5797B5B93}">
      <dgm:prSet phldrT="[Text]" custT="1"/>
      <dgm:spPr/>
      <dgm:t>
        <a:bodyPr lIns="0" rIns="182880"/>
        <a:lstStyle/>
        <a:p>
          <a:r>
            <a:rPr lang="en-US" sz="1100" b="1"/>
            <a:t>Involve local </a:t>
          </a:r>
        </a:p>
        <a:p>
          <a:r>
            <a:rPr lang="en-US" sz="1100" b="1"/>
            <a:t>solution providers </a:t>
          </a:r>
        </a:p>
      </dgm:t>
    </dgm:pt>
    <dgm:pt modelId="{C2540AFD-DA23-614E-B6F7-594CAB6BF771}" type="parTrans" cxnId="{CE19A549-27A4-5547-B44F-DA9DE5233AB3}">
      <dgm:prSet/>
      <dgm:spPr/>
      <dgm:t>
        <a:bodyPr/>
        <a:lstStyle/>
        <a:p>
          <a:endParaRPr lang="en-US" sz="1200"/>
        </a:p>
      </dgm:t>
    </dgm:pt>
    <dgm:pt modelId="{1A7A248C-A504-394C-81EC-C85F5D3B5C5D}" type="sibTrans" cxnId="{CE19A549-27A4-5547-B44F-DA9DE5233AB3}">
      <dgm:prSet/>
      <dgm:spPr/>
      <dgm:t>
        <a:bodyPr/>
        <a:lstStyle/>
        <a:p>
          <a:endParaRPr lang="en-US" sz="1200"/>
        </a:p>
      </dgm:t>
    </dgm:pt>
    <dgm:pt modelId="{439173F2-44DD-A249-A4CE-EE077FDA9204}">
      <dgm:prSet phldrT="[Text]" custT="1"/>
      <dgm:spPr/>
      <dgm:t>
        <a:bodyPr rIns="182880"/>
        <a:lstStyle/>
        <a:p>
          <a:r>
            <a:rPr lang="en-US" sz="1100" b="1"/>
            <a:t>Begin allocation  </a:t>
          </a:r>
        </a:p>
        <a:p>
          <a:r>
            <a:rPr lang="en-US" sz="1100" b="1"/>
            <a:t>of funds</a:t>
          </a:r>
        </a:p>
      </dgm:t>
    </dgm:pt>
    <dgm:pt modelId="{C436C68B-A89A-D244-BAC6-E835CF5DB6E0}" type="parTrans" cxnId="{92380D9A-D75E-6847-B1E2-7C2791962A64}">
      <dgm:prSet/>
      <dgm:spPr/>
      <dgm:t>
        <a:bodyPr/>
        <a:lstStyle/>
        <a:p>
          <a:endParaRPr lang="en-US" sz="1200"/>
        </a:p>
      </dgm:t>
    </dgm:pt>
    <dgm:pt modelId="{FBC9E000-30F7-B342-B90F-505A824B3729}" type="sibTrans" cxnId="{92380D9A-D75E-6847-B1E2-7C2791962A64}">
      <dgm:prSet/>
      <dgm:spPr/>
      <dgm:t>
        <a:bodyPr/>
        <a:lstStyle/>
        <a:p>
          <a:endParaRPr lang="en-US" sz="1200"/>
        </a:p>
      </dgm:t>
    </dgm:pt>
    <dgm:pt modelId="{BF130445-5A7F-5A4D-803E-A650E3DAB9F3}">
      <dgm:prSet phldrT="[Text]" custT="1"/>
      <dgm:spPr/>
      <dgm:t>
        <a:bodyPr/>
        <a:lstStyle/>
        <a:p>
          <a:r>
            <a:rPr lang="en-US" sz="1100" b="1"/>
            <a:t>Report progress </a:t>
          </a:r>
        </a:p>
        <a:p>
          <a:r>
            <a:rPr lang="en-US" sz="1100" b="1"/>
            <a:t>to community </a:t>
          </a:r>
        </a:p>
      </dgm:t>
    </dgm:pt>
    <dgm:pt modelId="{29EA42CB-60A3-BE41-BD25-144F0452078F}" type="parTrans" cxnId="{612AF8D2-7961-4645-B3AB-3422E41467AC}">
      <dgm:prSet/>
      <dgm:spPr/>
      <dgm:t>
        <a:bodyPr/>
        <a:lstStyle/>
        <a:p>
          <a:endParaRPr lang="en-US" sz="1200"/>
        </a:p>
      </dgm:t>
    </dgm:pt>
    <dgm:pt modelId="{96644E78-2418-0746-BE2E-05D9479943F9}" type="sibTrans" cxnId="{612AF8D2-7961-4645-B3AB-3422E41467AC}">
      <dgm:prSet/>
      <dgm:spPr/>
      <dgm:t>
        <a:bodyPr/>
        <a:lstStyle/>
        <a:p>
          <a:endParaRPr lang="en-US" sz="1200"/>
        </a:p>
      </dgm:t>
    </dgm:pt>
    <dgm:pt modelId="{695EBFC7-D933-5C45-A20E-D506C4D3C3BE}" type="pres">
      <dgm:prSet presAssocID="{AF212654-D01C-C54C-BCF4-6A6B644CBAC3}" presName="Name0" presStyleCnt="0">
        <dgm:presLayoutVars>
          <dgm:dir/>
          <dgm:resizeHandles val="exact"/>
        </dgm:presLayoutVars>
      </dgm:prSet>
      <dgm:spPr/>
    </dgm:pt>
    <dgm:pt modelId="{433E9497-2787-D843-AFD9-69E61A9824DE}" type="pres">
      <dgm:prSet presAssocID="{1F4B4CA4-78A2-BA41-AF59-4448B158C1BD}" presName="parTxOnly" presStyleLbl="node1" presStyleIdx="0" presStyleCnt="4" custScaleX="78024">
        <dgm:presLayoutVars>
          <dgm:bulletEnabled val="1"/>
        </dgm:presLayoutVars>
      </dgm:prSet>
      <dgm:spPr/>
    </dgm:pt>
    <dgm:pt modelId="{AF2FB3AA-9CC8-E64E-BDEC-FE367C0A79E9}" type="pres">
      <dgm:prSet presAssocID="{10710A89-0F5D-D54A-A019-E15AB406989C}" presName="parSpace" presStyleCnt="0"/>
      <dgm:spPr/>
    </dgm:pt>
    <dgm:pt modelId="{33B7AE7A-4E24-5049-80A2-920B9079F28D}" type="pres">
      <dgm:prSet presAssocID="{1891B60D-FE14-EE44-A6CD-67E5797B5B93}" presName="parTxOnly" presStyleLbl="node1" presStyleIdx="1" presStyleCnt="4" custScaleX="76922">
        <dgm:presLayoutVars>
          <dgm:bulletEnabled val="1"/>
        </dgm:presLayoutVars>
      </dgm:prSet>
      <dgm:spPr/>
    </dgm:pt>
    <dgm:pt modelId="{A4A27BE6-3811-3F45-8167-004751C7CC4E}" type="pres">
      <dgm:prSet presAssocID="{1A7A248C-A504-394C-81EC-C85F5D3B5C5D}" presName="parSpace" presStyleCnt="0"/>
      <dgm:spPr/>
    </dgm:pt>
    <dgm:pt modelId="{473037CC-3C01-6840-8793-4FE955B788FD}" type="pres">
      <dgm:prSet presAssocID="{439173F2-44DD-A249-A4CE-EE077FDA9204}" presName="parTxOnly" presStyleLbl="node1" presStyleIdx="2" presStyleCnt="4" custScaleX="85296">
        <dgm:presLayoutVars>
          <dgm:bulletEnabled val="1"/>
        </dgm:presLayoutVars>
      </dgm:prSet>
      <dgm:spPr/>
    </dgm:pt>
    <dgm:pt modelId="{C6169EA7-4CE7-AA46-9251-95ADF692C1F7}" type="pres">
      <dgm:prSet presAssocID="{FBC9E000-30F7-B342-B90F-505A824B3729}" presName="parSpace" presStyleCnt="0"/>
      <dgm:spPr/>
    </dgm:pt>
    <dgm:pt modelId="{CA73EBA7-654E-924F-A3A1-77009206FAB0}" type="pres">
      <dgm:prSet presAssocID="{BF130445-5A7F-5A4D-803E-A650E3DAB9F3}" presName="parTxOnly" presStyleLbl="node1" presStyleIdx="3" presStyleCnt="4" custScaleX="77261">
        <dgm:presLayoutVars>
          <dgm:bulletEnabled val="1"/>
        </dgm:presLayoutVars>
      </dgm:prSet>
      <dgm:spPr/>
    </dgm:pt>
  </dgm:ptLst>
  <dgm:cxnLst>
    <dgm:cxn modelId="{7A3D853C-CCED-4C4A-99BF-18E5D17537D1}" srcId="{AF212654-D01C-C54C-BCF4-6A6B644CBAC3}" destId="{1F4B4CA4-78A2-BA41-AF59-4448B158C1BD}" srcOrd="0" destOrd="0" parTransId="{BF228101-B6BA-DF4F-9557-32AD5E2AF9DF}" sibTransId="{10710A89-0F5D-D54A-A019-E15AB406989C}"/>
    <dgm:cxn modelId="{9A5B925D-35F4-614B-A067-A40B242B9118}" type="presOf" srcId="{1891B60D-FE14-EE44-A6CD-67E5797B5B93}" destId="{33B7AE7A-4E24-5049-80A2-920B9079F28D}" srcOrd="0" destOrd="0" presId="urn:microsoft.com/office/officeart/2005/8/layout/hChevron3"/>
    <dgm:cxn modelId="{CE19A549-27A4-5547-B44F-DA9DE5233AB3}" srcId="{AF212654-D01C-C54C-BCF4-6A6B644CBAC3}" destId="{1891B60D-FE14-EE44-A6CD-67E5797B5B93}" srcOrd="1" destOrd="0" parTransId="{C2540AFD-DA23-614E-B6F7-594CAB6BF771}" sibTransId="{1A7A248C-A504-394C-81EC-C85F5D3B5C5D}"/>
    <dgm:cxn modelId="{F03B3078-881D-5142-95C6-E2A67EC159BA}" type="presOf" srcId="{BF130445-5A7F-5A4D-803E-A650E3DAB9F3}" destId="{CA73EBA7-654E-924F-A3A1-77009206FAB0}" srcOrd="0" destOrd="0" presId="urn:microsoft.com/office/officeart/2005/8/layout/hChevron3"/>
    <dgm:cxn modelId="{28624F7E-B6E3-204B-A124-4A1E3DA27556}" type="presOf" srcId="{1F4B4CA4-78A2-BA41-AF59-4448B158C1BD}" destId="{433E9497-2787-D843-AFD9-69E61A9824DE}" srcOrd="0" destOrd="0" presId="urn:microsoft.com/office/officeart/2005/8/layout/hChevron3"/>
    <dgm:cxn modelId="{C879AF86-F642-7644-88D1-F1CE3E7C77D9}" type="presOf" srcId="{AF212654-D01C-C54C-BCF4-6A6B644CBAC3}" destId="{695EBFC7-D933-5C45-A20E-D506C4D3C3BE}" srcOrd="0" destOrd="0" presId="urn:microsoft.com/office/officeart/2005/8/layout/hChevron3"/>
    <dgm:cxn modelId="{D1DE828B-6E65-BB4B-8BB9-E820DA4AC262}" type="presOf" srcId="{439173F2-44DD-A249-A4CE-EE077FDA9204}" destId="{473037CC-3C01-6840-8793-4FE955B788FD}" srcOrd="0" destOrd="0" presId="urn:microsoft.com/office/officeart/2005/8/layout/hChevron3"/>
    <dgm:cxn modelId="{92380D9A-D75E-6847-B1E2-7C2791962A64}" srcId="{AF212654-D01C-C54C-BCF4-6A6B644CBAC3}" destId="{439173F2-44DD-A249-A4CE-EE077FDA9204}" srcOrd="2" destOrd="0" parTransId="{C436C68B-A89A-D244-BAC6-E835CF5DB6E0}" sibTransId="{FBC9E000-30F7-B342-B90F-505A824B3729}"/>
    <dgm:cxn modelId="{612AF8D2-7961-4645-B3AB-3422E41467AC}" srcId="{AF212654-D01C-C54C-BCF4-6A6B644CBAC3}" destId="{BF130445-5A7F-5A4D-803E-A650E3DAB9F3}" srcOrd="3" destOrd="0" parTransId="{29EA42CB-60A3-BE41-BD25-144F0452078F}" sibTransId="{96644E78-2418-0746-BE2E-05D9479943F9}"/>
    <dgm:cxn modelId="{7BB60119-54A7-3748-B7EB-F4DB7D4BC2F4}" type="presParOf" srcId="{695EBFC7-D933-5C45-A20E-D506C4D3C3BE}" destId="{433E9497-2787-D843-AFD9-69E61A9824DE}" srcOrd="0" destOrd="0" presId="urn:microsoft.com/office/officeart/2005/8/layout/hChevron3"/>
    <dgm:cxn modelId="{A8D65942-B31E-CC4F-9A37-F4041E886D18}" type="presParOf" srcId="{695EBFC7-D933-5C45-A20E-D506C4D3C3BE}" destId="{AF2FB3AA-9CC8-E64E-BDEC-FE367C0A79E9}" srcOrd="1" destOrd="0" presId="urn:microsoft.com/office/officeart/2005/8/layout/hChevron3"/>
    <dgm:cxn modelId="{7C8429D4-CC82-7748-801A-9027C6909EC2}" type="presParOf" srcId="{695EBFC7-D933-5C45-A20E-D506C4D3C3BE}" destId="{33B7AE7A-4E24-5049-80A2-920B9079F28D}" srcOrd="2" destOrd="0" presId="urn:microsoft.com/office/officeart/2005/8/layout/hChevron3"/>
    <dgm:cxn modelId="{1DA72052-D088-1645-8E18-F7E486F466FB}" type="presParOf" srcId="{695EBFC7-D933-5C45-A20E-D506C4D3C3BE}" destId="{A4A27BE6-3811-3F45-8167-004751C7CC4E}" srcOrd="3" destOrd="0" presId="urn:microsoft.com/office/officeart/2005/8/layout/hChevron3"/>
    <dgm:cxn modelId="{71520EF3-3E8B-9F4B-AD6C-5D2D55966D3F}" type="presParOf" srcId="{695EBFC7-D933-5C45-A20E-D506C4D3C3BE}" destId="{473037CC-3C01-6840-8793-4FE955B788FD}" srcOrd="4" destOrd="0" presId="urn:microsoft.com/office/officeart/2005/8/layout/hChevron3"/>
    <dgm:cxn modelId="{A32C4AD2-60F9-C34E-848B-8264F68F5B5E}" type="presParOf" srcId="{695EBFC7-D933-5C45-A20E-D506C4D3C3BE}" destId="{C6169EA7-4CE7-AA46-9251-95ADF692C1F7}" srcOrd="5" destOrd="0" presId="urn:microsoft.com/office/officeart/2005/8/layout/hChevron3"/>
    <dgm:cxn modelId="{53B38E80-8C6F-5741-9E87-EF9DEE3FCE74}" type="presParOf" srcId="{695EBFC7-D933-5C45-A20E-D506C4D3C3BE}" destId="{CA73EBA7-654E-924F-A3A1-77009206FAB0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212654-D01C-C54C-BCF4-6A6B644CBAC3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1F4B4CA4-78A2-BA41-AF59-4448B158C1BD}">
      <dgm:prSet phldrT="[Text]" custT="1"/>
      <dgm:spPr>
        <a:solidFill>
          <a:srgbClr val="094781"/>
        </a:solidFill>
      </dgm:spPr>
      <dgm:t>
        <a:bodyPr lIns="0" rIns="182880"/>
        <a:lstStyle/>
        <a:p>
          <a:r>
            <a:rPr lang="en-US" sz="1100" b="1"/>
            <a:t>Assess  Community  Needs </a:t>
          </a:r>
        </a:p>
      </dgm:t>
    </dgm:pt>
    <dgm:pt modelId="{BF228101-B6BA-DF4F-9557-32AD5E2AF9DF}" type="parTrans" cxnId="{7A3D853C-CCED-4C4A-99BF-18E5D17537D1}">
      <dgm:prSet/>
      <dgm:spPr/>
      <dgm:t>
        <a:bodyPr/>
        <a:lstStyle/>
        <a:p>
          <a:endParaRPr lang="en-US" sz="1200"/>
        </a:p>
      </dgm:t>
    </dgm:pt>
    <dgm:pt modelId="{10710A89-0F5D-D54A-A019-E15AB406989C}" type="sibTrans" cxnId="{7A3D853C-CCED-4C4A-99BF-18E5D17537D1}">
      <dgm:prSet/>
      <dgm:spPr/>
      <dgm:t>
        <a:bodyPr/>
        <a:lstStyle/>
        <a:p>
          <a:endParaRPr lang="en-US" sz="1200"/>
        </a:p>
      </dgm:t>
    </dgm:pt>
    <dgm:pt modelId="{439173F2-44DD-A249-A4CE-EE077FDA9204}">
      <dgm:prSet phldrT="[Text]" custT="1"/>
      <dgm:spPr>
        <a:solidFill>
          <a:srgbClr val="094781"/>
        </a:solidFill>
      </dgm:spPr>
      <dgm:t>
        <a:bodyPr rIns="182880"/>
        <a:lstStyle/>
        <a:p>
          <a:r>
            <a:rPr lang="en-US" sz="1100" b="1"/>
            <a:t>Identify  Priority Projects  </a:t>
          </a:r>
        </a:p>
      </dgm:t>
    </dgm:pt>
    <dgm:pt modelId="{C436C68B-A89A-D244-BAC6-E835CF5DB6E0}" type="parTrans" cxnId="{92380D9A-D75E-6847-B1E2-7C2791962A64}">
      <dgm:prSet/>
      <dgm:spPr/>
      <dgm:t>
        <a:bodyPr/>
        <a:lstStyle/>
        <a:p>
          <a:endParaRPr lang="en-US" sz="1200"/>
        </a:p>
      </dgm:t>
    </dgm:pt>
    <dgm:pt modelId="{FBC9E000-30F7-B342-B90F-505A824B3729}" type="sibTrans" cxnId="{92380D9A-D75E-6847-B1E2-7C2791962A64}">
      <dgm:prSet/>
      <dgm:spPr/>
      <dgm:t>
        <a:bodyPr/>
        <a:lstStyle/>
        <a:p>
          <a:endParaRPr lang="en-US" sz="1200"/>
        </a:p>
      </dgm:t>
    </dgm:pt>
    <dgm:pt modelId="{BF130445-5A7F-5A4D-803E-A650E3DAB9F3}">
      <dgm:prSet phldrT="[Text]" custT="1"/>
      <dgm:spPr>
        <a:solidFill>
          <a:srgbClr val="094781"/>
        </a:solidFill>
      </dgm:spPr>
      <dgm:t>
        <a:bodyPr/>
        <a:lstStyle/>
        <a:p>
          <a:r>
            <a:rPr lang="en-US" sz="1100" b="1"/>
            <a:t>Implementation of Projects</a:t>
          </a:r>
        </a:p>
        <a:p>
          <a:r>
            <a:rPr lang="en-US" sz="1100" b="1"/>
            <a:t>&amp; </a:t>
          </a:r>
        </a:p>
        <a:p>
          <a:r>
            <a:rPr lang="en-US" sz="1100" b="1"/>
            <a:t>Reporting Outcomes </a:t>
          </a:r>
        </a:p>
      </dgm:t>
    </dgm:pt>
    <dgm:pt modelId="{29EA42CB-60A3-BE41-BD25-144F0452078F}" type="parTrans" cxnId="{612AF8D2-7961-4645-B3AB-3422E41467AC}">
      <dgm:prSet/>
      <dgm:spPr/>
      <dgm:t>
        <a:bodyPr/>
        <a:lstStyle/>
        <a:p>
          <a:endParaRPr lang="en-US" sz="1200"/>
        </a:p>
      </dgm:t>
    </dgm:pt>
    <dgm:pt modelId="{96644E78-2418-0746-BE2E-05D9479943F9}" type="sibTrans" cxnId="{612AF8D2-7961-4645-B3AB-3422E41467AC}">
      <dgm:prSet/>
      <dgm:spPr/>
      <dgm:t>
        <a:bodyPr/>
        <a:lstStyle/>
        <a:p>
          <a:endParaRPr lang="en-US" sz="1200"/>
        </a:p>
      </dgm:t>
    </dgm:pt>
    <dgm:pt modelId="{695EBFC7-D933-5C45-A20E-D506C4D3C3BE}" type="pres">
      <dgm:prSet presAssocID="{AF212654-D01C-C54C-BCF4-6A6B644CBAC3}" presName="Name0" presStyleCnt="0">
        <dgm:presLayoutVars>
          <dgm:dir/>
          <dgm:resizeHandles val="exact"/>
        </dgm:presLayoutVars>
      </dgm:prSet>
      <dgm:spPr/>
    </dgm:pt>
    <dgm:pt modelId="{433E9497-2787-D843-AFD9-69E61A9824DE}" type="pres">
      <dgm:prSet presAssocID="{1F4B4CA4-78A2-BA41-AF59-4448B158C1BD}" presName="parTxOnly" presStyleLbl="node1" presStyleIdx="0" presStyleCnt="3" custScaleX="78024">
        <dgm:presLayoutVars>
          <dgm:bulletEnabled val="1"/>
        </dgm:presLayoutVars>
      </dgm:prSet>
      <dgm:spPr/>
    </dgm:pt>
    <dgm:pt modelId="{AF2FB3AA-9CC8-E64E-BDEC-FE367C0A79E9}" type="pres">
      <dgm:prSet presAssocID="{10710A89-0F5D-D54A-A019-E15AB406989C}" presName="parSpace" presStyleCnt="0"/>
      <dgm:spPr/>
    </dgm:pt>
    <dgm:pt modelId="{473037CC-3C01-6840-8793-4FE955B788FD}" type="pres">
      <dgm:prSet presAssocID="{439173F2-44DD-A249-A4CE-EE077FDA9204}" presName="parTxOnly" presStyleLbl="node1" presStyleIdx="1" presStyleCnt="3" custScaleX="85296">
        <dgm:presLayoutVars>
          <dgm:bulletEnabled val="1"/>
        </dgm:presLayoutVars>
      </dgm:prSet>
      <dgm:spPr/>
    </dgm:pt>
    <dgm:pt modelId="{C6169EA7-4CE7-AA46-9251-95ADF692C1F7}" type="pres">
      <dgm:prSet presAssocID="{FBC9E000-30F7-B342-B90F-505A824B3729}" presName="parSpace" presStyleCnt="0"/>
      <dgm:spPr/>
    </dgm:pt>
    <dgm:pt modelId="{CA73EBA7-654E-924F-A3A1-77009206FAB0}" type="pres">
      <dgm:prSet presAssocID="{BF130445-5A7F-5A4D-803E-A650E3DAB9F3}" presName="parTxOnly" presStyleLbl="node1" presStyleIdx="2" presStyleCnt="3" custScaleX="117297">
        <dgm:presLayoutVars>
          <dgm:bulletEnabled val="1"/>
        </dgm:presLayoutVars>
      </dgm:prSet>
      <dgm:spPr/>
    </dgm:pt>
  </dgm:ptLst>
  <dgm:cxnLst>
    <dgm:cxn modelId="{7A3D853C-CCED-4C4A-99BF-18E5D17537D1}" srcId="{AF212654-D01C-C54C-BCF4-6A6B644CBAC3}" destId="{1F4B4CA4-78A2-BA41-AF59-4448B158C1BD}" srcOrd="0" destOrd="0" parTransId="{BF228101-B6BA-DF4F-9557-32AD5E2AF9DF}" sibTransId="{10710A89-0F5D-D54A-A019-E15AB406989C}"/>
    <dgm:cxn modelId="{F03B3078-881D-5142-95C6-E2A67EC159BA}" type="presOf" srcId="{BF130445-5A7F-5A4D-803E-A650E3DAB9F3}" destId="{CA73EBA7-654E-924F-A3A1-77009206FAB0}" srcOrd="0" destOrd="0" presId="urn:microsoft.com/office/officeart/2005/8/layout/hChevron3"/>
    <dgm:cxn modelId="{28624F7E-B6E3-204B-A124-4A1E3DA27556}" type="presOf" srcId="{1F4B4CA4-78A2-BA41-AF59-4448B158C1BD}" destId="{433E9497-2787-D843-AFD9-69E61A9824DE}" srcOrd="0" destOrd="0" presId="urn:microsoft.com/office/officeart/2005/8/layout/hChevron3"/>
    <dgm:cxn modelId="{C879AF86-F642-7644-88D1-F1CE3E7C77D9}" type="presOf" srcId="{AF212654-D01C-C54C-BCF4-6A6B644CBAC3}" destId="{695EBFC7-D933-5C45-A20E-D506C4D3C3BE}" srcOrd="0" destOrd="0" presId="urn:microsoft.com/office/officeart/2005/8/layout/hChevron3"/>
    <dgm:cxn modelId="{D1DE828B-6E65-BB4B-8BB9-E820DA4AC262}" type="presOf" srcId="{439173F2-44DD-A249-A4CE-EE077FDA9204}" destId="{473037CC-3C01-6840-8793-4FE955B788FD}" srcOrd="0" destOrd="0" presId="urn:microsoft.com/office/officeart/2005/8/layout/hChevron3"/>
    <dgm:cxn modelId="{92380D9A-D75E-6847-B1E2-7C2791962A64}" srcId="{AF212654-D01C-C54C-BCF4-6A6B644CBAC3}" destId="{439173F2-44DD-A249-A4CE-EE077FDA9204}" srcOrd="1" destOrd="0" parTransId="{C436C68B-A89A-D244-BAC6-E835CF5DB6E0}" sibTransId="{FBC9E000-30F7-B342-B90F-505A824B3729}"/>
    <dgm:cxn modelId="{612AF8D2-7961-4645-B3AB-3422E41467AC}" srcId="{AF212654-D01C-C54C-BCF4-6A6B644CBAC3}" destId="{BF130445-5A7F-5A4D-803E-A650E3DAB9F3}" srcOrd="2" destOrd="0" parTransId="{29EA42CB-60A3-BE41-BD25-144F0452078F}" sibTransId="{96644E78-2418-0746-BE2E-05D9479943F9}"/>
    <dgm:cxn modelId="{7BB60119-54A7-3748-B7EB-F4DB7D4BC2F4}" type="presParOf" srcId="{695EBFC7-D933-5C45-A20E-D506C4D3C3BE}" destId="{433E9497-2787-D843-AFD9-69E61A9824DE}" srcOrd="0" destOrd="0" presId="urn:microsoft.com/office/officeart/2005/8/layout/hChevron3"/>
    <dgm:cxn modelId="{A8D65942-B31E-CC4F-9A37-F4041E886D18}" type="presParOf" srcId="{695EBFC7-D933-5C45-A20E-D506C4D3C3BE}" destId="{AF2FB3AA-9CC8-E64E-BDEC-FE367C0A79E9}" srcOrd="1" destOrd="0" presId="urn:microsoft.com/office/officeart/2005/8/layout/hChevron3"/>
    <dgm:cxn modelId="{71520EF3-3E8B-9F4B-AD6C-5D2D55966D3F}" type="presParOf" srcId="{695EBFC7-D933-5C45-A20E-D506C4D3C3BE}" destId="{473037CC-3C01-6840-8793-4FE955B788FD}" srcOrd="2" destOrd="0" presId="urn:microsoft.com/office/officeart/2005/8/layout/hChevron3"/>
    <dgm:cxn modelId="{A32C4AD2-60F9-C34E-848B-8264F68F5B5E}" type="presParOf" srcId="{695EBFC7-D933-5C45-A20E-D506C4D3C3BE}" destId="{C6169EA7-4CE7-AA46-9251-95ADF692C1F7}" srcOrd="3" destOrd="0" presId="urn:microsoft.com/office/officeart/2005/8/layout/hChevron3"/>
    <dgm:cxn modelId="{53B38E80-8C6F-5741-9E87-EF9DEE3FCE74}" type="presParOf" srcId="{695EBFC7-D933-5C45-A20E-D506C4D3C3BE}" destId="{CA73EBA7-654E-924F-A3A1-77009206FAB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76C3E-FF83-4816-9190-FDE969136072}">
      <dsp:nvSpPr>
        <dsp:cNvPr id="0" name=""/>
        <dsp:cNvSpPr/>
      </dsp:nvSpPr>
      <dsp:spPr>
        <a:xfrm>
          <a:off x="0" y="9514"/>
          <a:ext cx="6912245" cy="503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Public Health – COVID Mitigation Efforts </a:t>
          </a:r>
        </a:p>
      </dsp:txBody>
      <dsp:txXfrm>
        <a:off x="24588" y="34102"/>
        <a:ext cx="6863069" cy="454509"/>
      </dsp:txXfrm>
    </dsp:sp>
    <dsp:sp modelId="{80959283-9247-4F85-8736-3A1F4D9E67E6}">
      <dsp:nvSpPr>
        <dsp:cNvPr id="0" name=""/>
        <dsp:cNvSpPr/>
      </dsp:nvSpPr>
      <dsp:spPr>
        <a:xfrm>
          <a:off x="0" y="513199"/>
          <a:ext cx="6912245" cy="106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46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Prevention in congregate settings (detention facility, shelter, childcare facilities)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Mobile vaccination clinic/command post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UNR wastewater study</a:t>
          </a:r>
        </a:p>
      </dsp:txBody>
      <dsp:txXfrm>
        <a:off x="0" y="513199"/>
        <a:ext cx="6912245" cy="1065015"/>
      </dsp:txXfrm>
    </dsp:sp>
    <dsp:sp modelId="{FE24B358-6AC3-452D-849F-C0A6B02EA788}">
      <dsp:nvSpPr>
        <dsp:cNvPr id="0" name=""/>
        <dsp:cNvSpPr/>
      </dsp:nvSpPr>
      <dsp:spPr>
        <a:xfrm>
          <a:off x="0" y="1578214"/>
          <a:ext cx="6912245" cy="503685"/>
        </a:xfrm>
        <a:prstGeom prst="roundRect">
          <a:avLst/>
        </a:prstGeom>
        <a:gradFill rotWithShape="0">
          <a:gsLst>
            <a:gs pos="0">
              <a:schemeClr val="accent2">
                <a:hueOff val="-1278249"/>
                <a:satOff val="-1705"/>
                <a:lumOff val="-50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8249"/>
                <a:satOff val="-1705"/>
                <a:lumOff val="-50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8249"/>
                <a:satOff val="-1705"/>
                <a:lumOff val="-50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Negative Economic Impacts</a:t>
          </a:r>
        </a:p>
      </dsp:txBody>
      <dsp:txXfrm>
        <a:off x="24588" y="1602802"/>
        <a:ext cx="6863069" cy="454509"/>
      </dsp:txXfrm>
    </dsp:sp>
    <dsp:sp modelId="{D1AB213B-1F17-4BA2-A745-D1AD1275DE38}">
      <dsp:nvSpPr>
        <dsp:cNvPr id="0" name=""/>
        <dsp:cNvSpPr/>
      </dsp:nvSpPr>
      <dsp:spPr>
        <a:xfrm>
          <a:off x="0" y="2081899"/>
          <a:ext cx="6912245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46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Aid to non-profit organizations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Other economic support</a:t>
          </a:r>
        </a:p>
      </dsp:txBody>
      <dsp:txXfrm>
        <a:off x="0" y="2081899"/>
        <a:ext cx="6912245" cy="554242"/>
      </dsp:txXfrm>
    </dsp:sp>
    <dsp:sp modelId="{64987272-A558-47FD-AD1D-D506D45863F3}">
      <dsp:nvSpPr>
        <dsp:cNvPr id="0" name=""/>
        <dsp:cNvSpPr/>
      </dsp:nvSpPr>
      <dsp:spPr>
        <a:xfrm>
          <a:off x="0" y="2636141"/>
          <a:ext cx="6912245" cy="503685"/>
        </a:xfrm>
        <a:prstGeom prst="roundRect">
          <a:avLst/>
        </a:prstGeom>
        <a:gradFill rotWithShape="0">
          <a:gsLst>
            <a:gs pos="0">
              <a:schemeClr val="accent2">
                <a:hueOff val="-2556499"/>
                <a:satOff val="-3410"/>
                <a:lumOff val="-10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556499"/>
                <a:satOff val="-3410"/>
                <a:lumOff val="-10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556499"/>
                <a:satOff val="-3410"/>
                <a:lumOff val="-10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Services to Disproportionately Impacted Communities</a:t>
          </a:r>
        </a:p>
      </dsp:txBody>
      <dsp:txXfrm>
        <a:off x="24588" y="2660729"/>
        <a:ext cx="6863069" cy="454509"/>
      </dsp:txXfrm>
    </dsp:sp>
    <dsp:sp modelId="{96619767-AC1D-4C48-B539-089BFA8B2E19}">
      <dsp:nvSpPr>
        <dsp:cNvPr id="0" name=""/>
        <dsp:cNvSpPr/>
      </dsp:nvSpPr>
      <dsp:spPr>
        <a:xfrm>
          <a:off x="0" y="3139826"/>
          <a:ext cx="6912245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46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Homeless Services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Affordable Housing Trust Fund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Child Care </a:t>
          </a:r>
        </a:p>
      </dsp:txBody>
      <dsp:txXfrm>
        <a:off x="0" y="3139826"/>
        <a:ext cx="6912245" cy="825930"/>
      </dsp:txXfrm>
    </dsp:sp>
    <dsp:sp modelId="{E422A525-B836-4DB9-A3DE-052BF16FFDA6}">
      <dsp:nvSpPr>
        <dsp:cNvPr id="0" name=""/>
        <dsp:cNvSpPr/>
      </dsp:nvSpPr>
      <dsp:spPr>
        <a:xfrm>
          <a:off x="0" y="3965756"/>
          <a:ext cx="6912245" cy="503685"/>
        </a:xfrm>
        <a:prstGeom prst="roundRect">
          <a:avLst/>
        </a:prstGeom>
        <a:gradFill rotWithShape="0">
          <a:gsLst>
            <a:gs pos="0">
              <a:schemeClr val="accent2">
                <a:hueOff val="-3834748"/>
                <a:satOff val="-5115"/>
                <a:lumOff val="-1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834748"/>
                <a:satOff val="-5115"/>
                <a:lumOff val="-1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834748"/>
                <a:satOff val="-5115"/>
                <a:lumOff val="-1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Infrastructure</a:t>
          </a:r>
        </a:p>
      </dsp:txBody>
      <dsp:txXfrm>
        <a:off x="24588" y="3990344"/>
        <a:ext cx="6863069" cy="454509"/>
      </dsp:txXfrm>
    </dsp:sp>
    <dsp:sp modelId="{1E1E8FA7-F8CF-4D75-9699-0F22BA807153}">
      <dsp:nvSpPr>
        <dsp:cNvPr id="0" name=""/>
        <dsp:cNvSpPr/>
      </dsp:nvSpPr>
      <dsp:spPr>
        <a:xfrm>
          <a:off x="0" y="4469441"/>
          <a:ext cx="6912245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46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Sewer &amp; Water projects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Broadband</a:t>
          </a:r>
        </a:p>
      </dsp:txBody>
      <dsp:txXfrm>
        <a:off x="0" y="4469441"/>
        <a:ext cx="6912245" cy="554242"/>
      </dsp:txXfrm>
    </dsp:sp>
    <dsp:sp modelId="{E22B8E11-975E-424F-BB2D-F42542A0C359}">
      <dsp:nvSpPr>
        <dsp:cNvPr id="0" name=""/>
        <dsp:cNvSpPr/>
      </dsp:nvSpPr>
      <dsp:spPr>
        <a:xfrm>
          <a:off x="0" y="5023684"/>
          <a:ext cx="6912245" cy="503685"/>
        </a:xfrm>
        <a:prstGeom prst="roundRect">
          <a:avLst/>
        </a:prstGeom>
        <a:gradFill rotWithShape="0">
          <a:gsLst>
            <a:gs pos="0">
              <a:schemeClr val="accent2">
                <a:hueOff val="-5112997"/>
                <a:satOff val="-6820"/>
                <a:lumOff val="-20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12997"/>
                <a:satOff val="-6820"/>
                <a:lumOff val="-20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12997"/>
                <a:satOff val="-6820"/>
                <a:lumOff val="-20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Administrative and Revenue Replacement</a:t>
          </a:r>
        </a:p>
      </dsp:txBody>
      <dsp:txXfrm>
        <a:off x="24588" y="5048272"/>
        <a:ext cx="6863069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9497-2787-D843-AFD9-69E61A9824DE}">
      <dsp:nvSpPr>
        <dsp:cNvPr id="0" name=""/>
        <dsp:cNvSpPr/>
      </dsp:nvSpPr>
      <dsp:spPr>
        <a:xfrm>
          <a:off x="1440" y="0"/>
          <a:ext cx="2100205" cy="6858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337" rIns="182880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Assess pressing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community needs</a:t>
          </a:r>
        </a:p>
      </dsp:txBody>
      <dsp:txXfrm>
        <a:off x="1440" y="0"/>
        <a:ext cx="1928755" cy="685800"/>
      </dsp:txXfrm>
    </dsp:sp>
    <dsp:sp modelId="{33B7AE7A-4E24-5049-80A2-920B9079F28D}">
      <dsp:nvSpPr>
        <dsp:cNvPr id="0" name=""/>
        <dsp:cNvSpPr/>
      </dsp:nvSpPr>
      <dsp:spPr>
        <a:xfrm>
          <a:off x="1563297" y="0"/>
          <a:ext cx="2070542" cy="685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337" rIns="182880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Involve local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solution providers </a:t>
          </a:r>
        </a:p>
      </dsp:txBody>
      <dsp:txXfrm>
        <a:off x="1906197" y="0"/>
        <a:ext cx="1384742" cy="685800"/>
      </dsp:txXfrm>
    </dsp:sp>
    <dsp:sp modelId="{473037CC-3C01-6840-8793-4FE955B788FD}">
      <dsp:nvSpPr>
        <dsp:cNvPr id="0" name=""/>
        <dsp:cNvSpPr/>
      </dsp:nvSpPr>
      <dsp:spPr>
        <a:xfrm>
          <a:off x="3095491" y="0"/>
          <a:ext cx="2295948" cy="685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82880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Begin allocation 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of funds</a:t>
          </a:r>
        </a:p>
      </dsp:txBody>
      <dsp:txXfrm>
        <a:off x="3438391" y="0"/>
        <a:ext cx="1610148" cy="685800"/>
      </dsp:txXfrm>
    </dsp:sp>
    <dsp:sp modelId="{CA73EBA7-654E-924F-A3A1-77009206FAB0}">
      <dsp:nvSpPr>
        <dsp:cNvPr id="0" name=""/>
        <dsp:cNvSpPr/>
      </dsp:nvSpPr>
      <dsp:spPr>
        <a:xfrm>
          <a:off x="4853091" y="0"/>
          <a:ext cx="2079667" cy="685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Report progress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to community </a:t>
          </a:r>
        </a:p>
      </dsp:txBody>
      <dsp:txXfrm>
        <a:off x="5195991" y="0"/>
        <a:ext cx="1393867" cy="685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E9497-2787-D843-AFD9-69E61A9824DE}">
      <dsp:nvSpPr>
        <dsp:cNvPr id="0" name=""/>
        <dsp:cNvSpPr/>
      </dsp:nvSpPr>
      <dsp:spPr>
        <a:xfrm>
          <a:off x="631" y="0"/>
          <a:ext cx="2400491" cy="978903"/>
        </a:xfrm>
        <a:prstGeom prst="homePlate">
          <a:avLst/>
        </a:prstGeom>
        <a:solidFill>
          <a:srgbClr val="0947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337" rIns="182880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Assess  Community  Needs </a:t>
          </a:r>
        </a:p>
      </dsp:txBody>
      <dsp:txXfrm>
        <a:off x="631" y="0"/>
        <a:ext cx="2155765" cy="978903"/>
      </dsp:txXfrm>
    </dsp:sp>
    <dsp:sp modelId="{473037CC-3C01-6840-8793-4FE955B788FD}">
      <dsp:nvSpPr>
        <dsp:cNvPr id="0" name=""/>
        <dsp:cNvSpPr/>
      </dsp:nvSpPr>
      <dsp:spPr>
        <a:xfrm>
          <a:off x="1785801" y="0"/>
          <a:ext cx="2624222" cy="978903"/>
        </a:xfrm>
        <a:prstGeom prst="chevron">
          <a:avLst/>
        </a:prstGeom>
        <a:solidFill>
          <a:srgbClr val="0947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82880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Identify  Priority Projects  </a:t>
          </a:r>
        </a:p>
      </dsp:txBody>
      <dsp:txXfrm>
        <a:off x="2275253" y="0"/>
        <a:ext cx="1645319" cy="978903"/>
      </dsp:txXfrm>
    </dsp:sp>
    <dsp:sp modelId="{CA73EBA7-654E-924F-A3A1-77009206FAB0}">
      <dsp:nvSpPr>
        <dsp:cNvPr id="0" name=""/>
        <dsp:cNvSpPr/>
      </dsp:nvSpPr>
      <dsp:spPr>
        <a:xfrm>
          <a:off x="3794702" y="0"/>
          <a:ext cx="3608767" cy="978903"/>
        </a:xfrm>
        <a:prstGeom prst="chevron">
          <a:avLst/>
        </a:prstGeom>
        <a:solidFill>
          <a:srgbClr val="0947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Implementation of Projects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&amp;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Reporting Outcomes </a:t>
          </a:r>
        </a:p>
      </dsp:txBody>
      <dsp:txXfrm>
        <a:off x="4284154" y="0"/>
        <a:ext cx="2629864" cy="978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23A1A91-6430-4014-B113-35A5F88D217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ACFE2AF-AEB8-4950-98EB-7AC08F8DB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7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FE2AF-AEB8-4950-98EB-7AC08F8DBB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8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6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9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8184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24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68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59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2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6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6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8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5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6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8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471B-C649-4EFF-AC05-01D4CF5A8AC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3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DDC471B-C649-4EFF-AC05-01D4CF5A8AC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33FBB2E-BAF4-403C-A77D-7ED25CADD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0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oecounty.us/ARP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6C983B-669F-4099-AB0F-EE924B3B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FE90A-D42D-4D65-A18C-DFE92CEED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686" y="2601759"/>
            <a:ext cx="6376477" cy="1501168"/>
          </a:xfrm>
        </p:spPr>
        <p:txBody>
          <a:bodyPr wrap="square">
            <a:normAutofit fontScale="90000"/>
          </a:bodyPr>
          <a:lstStyle/>
          <a:p>
            <a:r>
              <a:rPr lang="en-US" sz="5600">
                <a:gradFill flip="none" rotWithShape="1">
                  <a:gsLst>
                    <a:gs pos="32000">
                      <a:srgbClr val="E3E3E3"/>
                    </a:gs>
                    <a:gs pos="0">
                      <a:srgbClr val="969696"/>
                    </a:gs>
                    <a:gs pos="100000">
                      <a:srgbClr val="FFFFFF"/>
                    </a:gs>
                  </a:gsLst>
                  <a:lin ang="8100000" scaled="1"/>
                  <a:tileRect/>
                </a:gradFill>
              </a:rPr>
              <a:t>Coronavirus State and Local Fiscal Recovery Fund Update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1F8E27-8303-4D52-BCC3-97F6D77EF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7678" y="2627791"/>
            <a:ext cx="6235148" cy="35920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>
              <a:effectLst>
                <a:outerShdw blurRad="469900" dist="342900" dir="5400000" sy="-20000" rotWithShape="0">
                  <a:schemeClr val="bg1"/>
                </a:outerShdw>
              </a:effectLst>
            </a:endParaRP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4A5E1CEE-750A-4BE0-A649-AD40A7A9F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5700" y="1340663"/>
            <a:ext cx="4023360" cy="4023360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4BFBA3-145B-4263-B279-820CCEF87C0F}"/>
              </a:ext>
            </a:extLst>
          </p:cNvPr>
          <p:cNvSpPr txBox="1"/>
          <p:nvPr/>
        </p:nvSpPr>
        <p:spPr>
          <a:xfrm>
            <a:off x="1504875" y="4765204"/>
            <a:ext cx="573328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800">
                <a:gradFill flip="none" rotWithShape="1">
                  <a:gsLst>
                    <a:gs pos="32000">
                      <a:srgbClr val="E3E3E3"/>
                    </a:gs>
                    <a:gs pos="0">
                      <a:srgbClr val="969696"/>
                    </a:gs>
                    <a:gs pos="100000">
                      <a:srgbClr val="FFFFFF"/>
                    </a:gs>
                  </a:gsLst>
                  <a:lin ang="8100000" scaled="1"/>
                  <a:tileRect/>
                </a:gradFill>
              </a:rPr>
              <a:t>Washoe County Board of County Commissioners Meeting</a:t>
            </a:r>
          </a:p>
          <a:p>
            <a:pPr algn="r"/>
            <a:r>
              <a:rPr lang="en-US">
                <a:gradFill flip="none" rotWithShape="1">
                  <a:gsLst>
                    <a:gs pos="32000">
                      <a:srgbClr val="E3E3E3"/>
                    </a:gs>
                    <a:gs pos="0">
                      <a:srgbClr val="969696"/>
                    </a:gs>
                    <a:gs pos="100000">
                      <a:srgbClr val="FFFFFF"/>
                    </a:gs>
                  </a:gsLst>
                  <a:lin ang="8100000" scaled="1"/>
                  <a:tileRect/>
                </a:gradFill>
              </a:rPr>
              <a:t>September 28, 2021</a:t>
            </a:r>
            <a:br>
              <a:rPr lang="en-US" sz="1800"/>
            </a:b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1240B3-25B0-47B8-B01F-94E29433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268" y="1095717"/>
            <a:ext cx="1493026" cy="1493026"/>
          </a:xfrm>
          <a:prstGeom prst="rect">
            <a:avLst/>
          </a:prstGeom>
        </p:spPr>
      </p:pic>
      <p:pic>
        <p:nvPicPr>
          <p:cNvPr id="4" name="Picture 4" descr="iStock-1308471888 (1).jpg">
            <a:extLst>
              <a:ext uri="{FF2B5EF4-FFF2-40B4-BE49-F238E27FC236}">
                <a16:creationId xmlns:a16="http://schemas.microsoft.com/office/drawing/2014/main" id="{B7CCC855-F783-4782-B282-6B097AC19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22" r="5125" b="-209"/>
          <a:stretch/>
        </p:blipFill>
        <p:spPr>
          <a:xfrm>
            <a:off x="7518399" y="1337734"/>
            <a:ext cx="4021671" cy="4030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1709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6542EE-55AF-45C4-BFFB-AB22A70D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67" y="288925"/>
            <a:ext cx="2827867" cy="1325563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n-US" sz="4800"/>
            </a:br>
            <a:br>
              <a:rPr lang="en-US" sz="4800"/>
            </a:br>
            <a:br>
              <a:rPr lang="en-US" sz="4800"/>
            </a:br>
            <a:br>
              <a:rPr lang="en-US" sz="4800"/>
            </a:br>
            <a:r>
              <a:rPr lang="en-US" sz="4800">
                <a:solidFill>
                  <a:schemeClr val="tx1"/>
                </a:solidFill>
              </a:rPr>
              <a:t>Categories</a:t>
            </a:r>
            <a:br>
              <a:rPr lang="en-US" sz="4800"/>
            </a:br>
            <a:br>
              <a:rPr lang="en-US" sz="4800"/>
            </a:br>
            <a:r>
              <a:rPr lang="en-US" sz="3000" i="1">
                <a:solidFill>
                  <a:schemeClr val="tx1"/>
                </a:solidFill>
              </a:rPr>
              <a:t>$91M total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EB1B8-6C46-4B14-A149-9AC12F8E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FE9B544F-0B62-4C83-BC9C-2B580F65DCAE}" type="slidenum">
              <a:rPr lang="en-US" smtClean="0"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latin typeface="Calibri" panose="020F0502020204030204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E238ED9-B8A4-4BDB-B35C-3040C6B549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429323"/>
              </p:ext>
            </p:extLst>
          </p:nvPr>
        </p:nvGraphicFramePr>
        <p:xfrm>
          <a:off x="3900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8FD6F18C-4D7D-4A16-AC5B-C39F45510E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636" y="290904"/>
            <a:ext cx="1188185" cy="11881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1C1A5D-8D84-40FA-9660-DEFCBEF2FF2B}"/>
              </a:ext>
            </a:extLst>
          </p:cNvPr>
          <p:cNvSpPr txBox="1"/>
          <p:nvPr/>
        </p:nvSpPr>
        <p:spPr>
          <a:xfrm>
            <a:off x="10277797" y="5503982"/>
            <a:ext cx="843378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5-10%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52CB8C-06C4-412C-B22E-1C7F8C000533}"/>
              </a:ext>
            </a:extLst>
          </p:cNvPr>
          <p:cNvSpPr txBox="1"/>
          <p:nvPr/>
        </p:nvSpPr>
        <p:spPr>
          <a:xfrm>
            <a:off x="10068757" y="503550"/>
            <a:ext cx="1052418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10-15%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11AEA-B1CF-4ACB-821C-7B6EDB796CA4}"/>
              </a:ext>
            </a:extLst>
          </p:cNvPr>
          <p:cNvSpPr txBox="1"/>
          <p:nvPr/>
        </p:nvSpPr>
        <p:spPr>
          <a:xfrm>
            <a:off x="10175289" y="2124301"/>
            <a:ext cx="945886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10-15%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022693-68F3-44F5-9404-59BE8709DCFB}"/>
              </a:ext>
            </a:extLst>
          </p:cNvPr>
          <p:cNvSpPr txBox="1"/>
          <p:nvPr/>
        </p:nvSpPr>
        <p:spPr>
          <a:xfrm>
            <a:off x="10175289" y="4453608"/>
            <a:ext cx="945886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10-15%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A142D4-8969-4917-A0D5-B55869E7C887}"/>
              </a:ext>
            </a:extLst>
          </p:cNvPr>
          <p:cNvSpPr txBox="1"/>
          <p:nvPr/>
        </p:nvSpPr>
        <p:spPr>
          <a:xfrm>
            <a:off x="10277797" y="3174675"/>
            <a:ext cx="843378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50+%</a:t>
            </a:r>
          </a:p>
        </p:txBody>
      </p:sp>
    </p:spTree>
    <p:extLst>
      <p:ext uri="{BB962C8B-B14F-4D97-AF65-F5344CB8AC3E}">
        <p14:creationId xmlns:p14="http://schemas.microsoft.com/office/powerpoint/2010/main" val="271525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679FB-26D9-49C7-8F20-88FA5E0B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597BA-E0C6-4BA6-A3B4-A5D3A770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896" y="1707605"/>
            <a:ext cx="7809292" cy="414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400" b="1" dirty="0">
                <a:solidFill>
                  <a:schemeClr val="tx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One-time</a:t>
            </a:r>
            <a:r>
              <a:rPr lang="en-US" sz="2400" dirty="0">
                <a:solidFill>
                  <a:schemeClr val="tx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projects and infrastructure. 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 ​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Not used to escalate overhead expenses. ​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24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400" b="1" dirty="0">
                <a:solidFill>
                  <a:schemeClr val="tx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Collaborate with regional partners</a:t>
            </a:r>
            <a:r>
              <a:rPr lang="en-US" sz="2400" dirty="0">
                <a:solidFill>
                  <a:schemeClr val="tx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where possible.​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24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Projects that meet the following outcomes are ideal:​</a:t>
            </a:r>
          </a:p>
          <a:p>
            <a:pPr marL="800100" lvl="1" indent="-342900" fontAlgn="base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Arial"/>
                <a:ea typeface="Calibri" panose="020F0502020204030204" pitchFamily="34" charset="0"/>
                <a:cs typeface="Arial"/>
              </a:rPr>
              <a:t>T</a:t>
            </a:r>
            <a:r>
              <a:rPr lang="en-US" sz="1800" b="1" dirty="0">
                <a:solidFill>
                  <a:schemeClr val="tx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ransformational</a:t>
            </a:r>
            <a:r>
              <a:rPr lang="en-US" sz="1800" dirty="0">
                <a:solidFill>
                  <a:schemeClr val="tx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, innovative investments​</a:t>
            </a:r>
          </a:p>
          <a:p>
            <a:pPr marL="800100" lvl="1" indent="-342900" fontAlgn="base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chemeClr val="tx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Align with County </a:t>
            </a:r>
            <a:r>
              <a:rPr lang="en-US" sz="1800" b="1" dirty="0">
                <a:solidFill>
                  <a:schemeClr val="tx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Strategic Plan</a:t>
            </a:r>
            <a:r>
              <a:rPr lang="en-US" sz="1800" dirty="0">
                <a:solidFill>
                  <a:schemeClr val="tx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 ​</a:t>
            </a:r>
          </a:p>
          <a:p>
            <a:pPr marL="800100" lvl="1" indent="-342900" fontAlgn="base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chemeClr val="tx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Achieve </a:t>
            </a:r>
            <a:r>
              <a:rPr lang="en-US" sz="1800" b="1" dirty="0">
                <a:solidFill>
                  <a:schemeClr val="tx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equitable outcomes​</a:t>
            </a:r>
            <a:r>
              <a:rPr lang="en-US" sz="1800" dirty="0">
                <a:solidFill>
                  <a:schemeClr val="tx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&amp; serve </a:t>
            </a:r>
            <a:r>
              <a:rPr lang="en-US" sz="1800" b="1" dirty="0">
                <a:solidFill>
                  <a:schemeClr val="tx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underserved populations​</a:t>
            </a:r>
          </a:p>
          <a:p>
            <a:pPr marL="800100" lvl="1" indent="-342900" fontAlgn="base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chemeClr val="tx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Solve </a:t>
            </a:r>
            <a:r>
              <a:rPr lang="en-US" sz="1800" b="1" dirty="0">
                <a:solidFill>
                  <a:schemeClr val="tx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community issues</a:t>
            </a:r>
            <a:r>
              <a:rPr lang="en-US" sz="1800" dirty="0">
                <a:solidFill>
                  <a:schemeClr val="tx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by attacking root causes (childcare, mental health, affordable housing)​</a:t>
            </a:r>
          </a:p>
        </p:txBody>
      </p:sp>
      <p:pic>
        <p:nvPicPr>
          <p:cNvPr id="4" name="Picture 4" descr="guiding.png">
            <a:extLst>
              <a:ext uri="{FF2B5EF4-FFF2-40B4-BE49-F238E27FC236}">
                <a16:creationId xmlns:a16="http://schemas.microsoft.com/office/drawing/2014/main" id="{83A7A768-5116-4966-AFF8-C2E61DDD1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3" y="20574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8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E3B4-7B62-463E-AA3D-BA7A31FB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108" y="137515"/>
            <a:ext cx="7512231" cy="1325563"/>
          </a:xfrm>
        </p:spPr>
        <p:txBody>
          <a:bodyPr>
            <a:normAutofit/>
          </a:bodyPr>
          <a:lstStyle/>
          <a:p>
            <a:r>
              <a:rPr lang="en-US" sz="4200"/>
              <a:t>Progress Since August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A49E5-F7FB-43F3-8390-C8BF50375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221" y="1459469"/>
            <a:ext cx="7239989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500"/>
          </a:p>
          <a:p>
            <a:r>
              <a:rPr lang="en-US" sz="3000" b="1"/>
              <a:t>Reports submitted</a:t>
            </a:r>
            <a:r>
              <a:rPr lang="en-US" sz="3000"/>
              <a:t> 8/31/21  -</a:t>
            </a:r>
            <a:r>
              <a:rPr lang="en-US" sz="3000">
                <a:ea typeface="+mn-lt"/>
                <a:cs typeface="+mn-lt"/>
              </a:rPr>
              <a:t> </a:t>
            </a:r>
            <a:r>
              <a:rPr lang="en-US" sz="2500" i="1" u="sng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https://www.washoecounty.gov/ARPA/</a:t>
            </a:r>
            <a:endParaRPr lang="en-US" sz="2500" i="1" u="sng">
              <a:ea typeface="+mn-lt"/>
              <a:cs typeface="+mn-lt"/>
            </a:endParaRPr>
          </a:p>
          <a:p>
            <a:pPr marL="0" indent="0">
              <a:buNone/>
            </a:pPr>
            <a:endParaRPr lang="en-US" sz="3000"/>
          </a:p>
          <a:p>
            <a:r>
              <a:rPr lang="en-US" sz="3000" b="1"/>
              <a:t>Executive Summary</a:t>
            </a:r>
            <a:r>
              <a:rPr lang="en-US" sz="3000"/>
              <a:t> Document </a:t>
            </a:r>
            <a:endParaRPr lang="en-US" sz="3000" i="1" u="sng"/>
          </a:p>
          <a:p>
            <a:pPr marL="457200" lvl="1" indent="0">
              <a:buNone/>
            </a:pPr>
            <a:endParaRPr lang="en-US" sz="3000"/>
          </a:p>
          <a:p>
            <a:r>
              <a:rPr lang="en-US" sz="3000"/>
              <a:t>State </a:t>
            </a:r>
            <a:r>
              <a:rPr lang="en-US" sz="3000" b="1"/>
              <a:t>Treasurer collaboration</a:t>
            </a:r>
            <a:r>
              <a:rPr lang="en-US" sz="3000"/>
              <a:t> and partnership</a:t>
            </a:r>
          </a:p>
          <a:p>
            <a:pPr lvl="1"/>
            <a:r>
              <a:rPr lang="en-US" sz="3000" i="1"/>
              <a:t>Listening Sessions</a:t>
            </a:r>
          </a:p>
          <a:p>
            <a:pPr lvl="1"/>
            <a:r>
              <a:rPr lang="en-US" sz="3000" i="1"/>
              <a:t>Survey </a:t>
            </a:r>
          </a:p>
          <a:p>
            <a:pPr lvl="1"/>
            <a:r>
              <a:rPr lang="en-US" sz="3000" i="1"/>
              <a:t>Discussion September 30</a:t>
            </a:r>
            <a:r>
              <a:rPr lang="en-US" sz="3000" i="1" baseline="30000"/>
              <a:t>th</a:t>
            </a:r>
            <a:r>
              <a:rPr lang="en-US" sz="3000" i="1"/>
              <a:t>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029A9C-11DD-4FE3-95C2-5ED3013E9C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60" r="9647" b="-6"/>
          <a:stretch/>
        </p:blipFill>
        <p:spPr>
          <a:xfrm>
            <a:off x="20" y="10"/>
            <a:ext cx="43433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1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B7E8B-4430-409E-8196-2F187867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668" y="144145"/>
            <a:ext cx="7725591" cy="1340803"/>
          </a:xfrm>
        </p:spPr>
        <p:txBody>
          <a:bodyPr>
            <a:normAutofit/>
          </a:bodyPr>
          <a:lstStyle/>
          <a:p>
            <a:r>
              <a:rPr lang="en-US" sz="4200"/>
              <a:t>Progress Since August Update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D95D-E3ED-40CA-9A68-D86DF6313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0" y="2152196"/>
            <a:ext cx="6983186" cy="40247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>
                <a:ea typeface="+mn-lt"/>
                <a:cs typeface="+mn-lt"/>
              </a:rPr>
              <a:t>Website Enhancements</a:t>
            </a:r>
          </a:p>
          <a:p>
            <a:pPr lvl="1"/>
            <a:r>
              <a:rPr lang="en-US" sz="3000">
                <a:ea typeface="+mn-lt"/>
                <a:cs typeface="+mn-lt"/>
              </a:rPr>
              <a:t>Leave a Comment/Project Idea</a:t>
            </a:r>
          </a:p>
          <a:p>
            <a:pPr lvl="1"/>
            <a:r>
              <a:rPr lang="en-US" sz="3000">
                <a:ea typeface="+mn-lt"/>
                <a:cs typeface="+mn-lt"/>
              </a:rPr>
              <a:t>Summary-Fact Sheet</a:t>
            </a:r>
          </a:p>
          <a:p>
            <a:pPr lvl="1"/>
            <a:endParaRPr lang="en-US" sz="3000"/>
          </a:p>
          <a:p>
            <a:r>
              <a:rPr lang="en-US" sz="3400"/>
              <a:t>Expedited Departmental Meetings/Process</a:t>
            </a:r>
          </a:p>
          <a:p>
            <a:pPr lvl="1"/>
            <a:r>
              <a:rPr lang="en-US" sz="3000"/>
              <a:t>Implement immediate-need projects</a:t>
            </a:r>
          </a:p>
          <a:p>
            <a:pPr lvl="1"/>
            <a:r>
              <a:rPr lang="en-US" sz="3000"/>
              <a:t>11 departments / 22 projects</a:t>
            </a:r>
          </a:p>
          <a:p>
            <a:endParaRPr lang="en-US" sz="3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DD27CDA-FC34-4AB1-B656-A438A28747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67" r="1749" b="-111"/>
          <a:stretch/>
        </p:blipFill>
        <p:spPr>
          <a:xfrm>
            <a:off x="167660" y="10"/>
            <a:ext cx="4183923" cy="686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6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486C-29AE-8A4F-B6E4-6AF64FD9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37" y="793637"/>
            <a:ext cx="3367143" cy="4601183"/>
          </a:xfrm>
        </p:spPr>
        <p:txBody>
          <a:bodyPr>
            <a:normAutofit/>
          </a:bodyPr>
          <a:lstStyle/>
          <a:p>
            <a:r>
              <a:rPr lang="en-US" b="1"/>
              <a:t>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56287-6BF8-8449-A99A-64C00A8E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DCFD-92DA-DD45-82A2-C4AABFD40CFC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C88A8F9-F269-A848-9892-9C0D8ABDCEB1}"/>
              </a:ext>
            </a:extLst>
          </p:cNvPr>
          <p:cNvGraphicFramePr/>
          <p:nvPr/>
        </p:nvGraphicFramePr>
        <p:xfrm>
          <a:off x="3891429" y="9424307"/>
          <a:ext cx="69342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7">
            <a:extLst>
              <a:ext uri="{FF2B5EF4-FFF2-40B4-BE49-F238E27FC236}">
                <a16:creationId xmlns:a16="http://schemas.microsoft.com/office/drawing/2014/main" id="{8E0C2448-1C98-884A-82F0-1F1F92025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480" y="2303188"/>
            <a:ext cx="1679949" cy="2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b="1">
                <a:latin typeface="Arial" panose="020B0604020202020204" pitchFamily="34" charset="0"/>
                <a:ea typeface="Calibri" panose="020F0502020204030204" pitchFamily="34" charset="0"/>
              </a:rPr>
              <a:t>Now – Oct. </a:t>
            </a:r>
            <a:r>
              <a:rPr kumimoji="0" lang="en-US" altLang="en-US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2021</a:t>
            </a:r>
            <a:endParaRPr kumimoji="0" lang="en-US" altLang="en-US" sz="1800" b="1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E67EAF8A-B72A-8641-B8B4-ABB1FE7C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250" y="2304006"/>
            <a:ext cx="1409700" cy="3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FC46B4AA-5D9E-2A47-BFA0-F8E10EF18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591" y="2307296"/>
            <a:ext cx="1487526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January 2022</a:t>
            </a:r>
            <a:endParaRPr kumimoji="0" lang="en-US" altLang="en-US" sz="1800" b="1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D670E8DC-947F-934C-9313-18E6B15F0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9555" y="2341873"/>
            <a:ext cx="1655074" cy="26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Jan. 2022</a:t>
            </a:r>
            <a:r>
              <a:rPr kumimoji="0" lang="en-US" altLang="en-US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kumimoji="0" lang="en-US" altLang="en-US" sz="11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2027</a:t>
            </a: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947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1100" b="1" i="0" u="none" strike="noStrike" cap="none" normalizeH="0" baseline="0">
              <a:ln>
                <a:noFill/>
              </a:ln>
              <a:solidFill>
                <a:srgbClr val="09478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75261DD6-3EF8-7D4D-A931-55A1C9A72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558" y="3849762"/>
            <a:ext cx="754180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/>
                <a:cs typeface="Arial"/>
              </a:rPr>
              <a:t>Immediate priorities are bringing on staff to provide technical assistance to sub-grantees / community organizations and continuing to work through internal processes for identified projects (i.e. CIP and HR processes and procurement)   </a:t>
            </a:r>
            <a:endParaRPr kumimoji="0" lang="en-US" altLang="en-US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F5E8F162-5BA1-0C44-A6F8-480AE3FB1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329" y="21853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77279D5-24B1-8B45-A52C-2A9B14375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86" y="5648680"/>
            <a:ext cx="70942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chemeClr val="accent1"/>
                </a:solidFill>
                <a:latin typeface="Arial"/>
                <a:ea typeface="Calibri" panose="020F0502020204030204" pitchFamily="34" charset="0"/>
                <a:cs typeface="Arial"/>
              </a:rPr>
              <a:t>Reminder: funds</a:t>
            </a:r>
            <a:r>
              <a:rPr kumimoji="0" lang="en-US" altLang="en-US" sz="200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must be allocated by December 2024 and </a:t>
            </a:r>
            <a:r>
              <a:rPr lang="en-US" altLang="en-US" sz="2000">
                <a:solidFill>
                  <a:schemeClr val="accent1"/>
                </a:solidFill>
                <a:latin typeface="Arial"/>
                <a:ea typeface="Calibri" panose="020F0502020204030204" pitchFamily="34" charset="0"/>
                <a:cs typeface="Arial"/>
              </a:rPr>
              <a:t>expended </a:t>
            </a:r>
            <a:r>
              <a:rPr kumimoji="0" lang="en-US" altLang="en-US" sz="200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by December 2026</a:t>
            </a:r>
            <a:endParaRPr kumimoji="0" lang="en-US" altLang="en-US" sz="200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B3652B0-E76A-074A-AD61-B7DA357AC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2705769"/>
              </p:ext>
            </p:extLst>
          </p:nvPr>
        </p:nvGraphicFramePr>
        <p:xfrm>
          <a:off x="3891429" y="2602254"/>
          <a:ext cx="7404101" cy="978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8" name="Arrow: Down 57">
            <a:extLst>
              <a:ext uri="{FF2B5EF4-FFF2-40B4-BE49-F238E27FC236}">
                <a16:creationId xmlns:a16="http://schemas.microsoft.com/office/drawing/2014/main" id="{05B0588D-9C36-4478-A43E-64A9308B070A}"/>
              </a:ext>
            </a:extLst>
          </p:cNvPr>
          <p:cNvSpPr/>
          <p:nvPr/>
        </p:nvSpPr>
        <p:spPr>
          <a:xfrm>
            <a:off x="5194261" y="1606295"/>
            <a:ext cx="483576" cy="981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B5F47FD-8B2C-4AD6-8116-FEEF0DE9FD48}"/>
              </a:ext>
            </a:extLst>
          </p:cNvPr>
          <p:cNvSpPr txBox="1"/>
          <p:nvPr/>
        </p:nvSpPr>
        <p:spPr>
          <a:xfrm>
            <a:off x="4420333" y="1233120"/>
            <a:ext cx="22889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September 28, 2021</a:t>
            </a:r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5EF94E4B-6E44-40E7-AC9D-C5EF41451E4B}"/>
              </a:ext>
            </a:extLst>
          </p:cNvPr>
          <p:cNvSpPr/>
          <p:nvPr/>
        </p:nvSpPr>
        <p:spPr>
          <a:xfrm>
            <a:off x="8448001" y="1972055"/>
            <a:ext cx="315936" cy="608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235156-BC3C-4E35-B537-220A98DE998C}"/>
              </a:ext>
            </a:extLst>
          </p:cNvPr>
          <p:cNvSpPr txBox="1"/>
          <p:nvPr/>
        </p:nvSpPr>
        <p:spPr>
          <a:xfrm>
            <a:off x="7757892" y="1415999"/>
            <a:ext cx="1702190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/>
              <a:t>Second half/allocation to be received (May 2022) $45.7M</a:t>
            </a:r>
          </a:p>
        </p:txBody>
      </p:sp>
    </p:spTree>
    <p:extLst>
      <p:ext uri="{BB962C8B-B14F-4D97-AF65-F5344CB8AC3E}">
        <p14:creationId xmlns:p14="http://schemas.microsoft.com/office/powerpoint/2010/main" val="180578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75D48-35FA-40D5-86E6-11B5301D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Reporting /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9E349-E8A7-443D-B9A3-9213B0D48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Interim Report (financial) - </a:t>
            </a:r>
            <a:r>
              <a:rPr lang="en-US">
                <a:solidFill>
                  <a:schemeClr val="accent3">
                    <a:lumMod val="40000"/>
                    <a:lumOff val="60000"/>
                  </a:schemeClr>
                </a:solidFill>
              </a:rPr>
              <a:t>DONE</a:t>
            </a:r>
            <a:r>
              <a:rPr lang="en-US"/>
              <a:t> </a:t>
            </a:r>
          </a:p>
          <a:p>
            <a:pPr lvl="1"/>
            <a:r>
              <a:rPr lang="en-US"/>
              <a:t>Overview of Status and Uses of Funding</a:t>
            </a:r>
          </a:p>
          <a:p>
            <a:pPr lvl="1"/>
            <a:r>
              <a:rPr lang="en-US"/>
              <a:t>Expenditures and obligations through July 31, by category</a:t>
            </a:r>
          </a:p>
          <a:p>
            <a:pPr lvl="1"/>
            <a:r>
              <a:rPr lang="en-US"/>
              <a:t>August 31, 2021, one-time report</a:t>
            </a:r>
          </a:p>
          <a:p>
            <a:pPr marL="457200" lvl="1" indent="0">
              <a:buNone/>
            </a:pPr>
            <a:endParaRPr lang="en-US" sz="4000"/>
          </a:p>
          <a:p>
            <a:pPr marL="0" indent="0">
              <a:buNone/>
            </a:pPr>
            <a:r>
              <a:rPr lang="en-US"/>
              <a:t>Recovery Plan Performance Report - </a:t>
            </a:r>
            <a:r>
              <a:rPr lang="en-US">
                <a:solidFill>
                  <a:schemeClr val="accent3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DONE</a:t>
            </a:r>
          </a:p>
          <a:p>
            <a:pPr lvl="1"/>
            <a:r>
              <a:rPr lang="en-US"/>
              <a:t>By August 31, 2021 , and annually thereafter by </a:t>
            </a:r>
            <a:r>
              <a:rPr lang="en-US" b="1"/>
              <a:t>July 31</a:t>
            </a:r>
            <a:r>
              <a:rPr lang="en-US"/>
              <a:t> 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Project &amp; Expenditure Report – </a:t>
            </a:r>
            <a:r>
              <a:rPr lang="en-US" i="1"/>
              <a:t>in progress</a:t>
            </a:r>
          </a:p>
          <a:p>
            <a:pPr lvl="1"/>
            <a:r>
              <a:rPr lang="en-US"/>
              <a:t>Projects funded, expenditures, contracts &amp; subawards $50k or more</a:t>
            </a:r>
          </a:p>
          <a:p>
            <a:pPr lvl="1"/>
            <a:r>
              <a:rPr lang="en-US"/>
              <a:t>October 31, 2021,  then 30 days after end each </a:t>
            </a:r>
            <a:r>
              <a:rPr lang="en-US" b="1"/>
              <a:t>quarter </a:t>
            </a:r>
            <a:r>
              <a:rPr lang="en-US"/>
              <a:t>thereafter</a:t>
            </a:r>
          </a:p>
        </p:txBody>
      </p:sp>
      <p:pic>
        <p:nvPicPr>
          <p:cNvPr id="4" name="Graphic 4" descr="Checkbox Checked with solid fill">
            <a:extLst>
              <a:ext uri="{FF2B5EF4-FFF2-40B4-BE49-F238E27FC236}">
                <a16:creationId xmlns:a16="http://schemas.microsoft.com/office/drawing/2014/main" id="{D06DD9EE-B7D9-4606-9DB6-21CFD7838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396" y="1447800"/>
            <a:ext cx="914400" cy="914400"/>
          </a:xfrm>
          <a:prstGeom prst="rect">
            <a:avLst/>
          </a:prstGeom>
        </p:spPr>
      </p:pic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0EAC593D-DDAB-4111-B7E7-014159CE3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396" y="33894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9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90A6-B8CB-47A3-A5F9-53EB55BC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19" y="2057422"/>
            <a:ext cx="5806440" cy="2506972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lvl="1" algn="r" rtl="0">
              <a:lnSpc>
                <a:spcPct val="90000"/>
              </a:lnSpc>
              <a:spcBef>
                <a:spcPct val="0"/>
              </a:spcBef>
            </a:pPr>
            <a:r>
              <a:rPr lang="en-US" sz="4000" b="1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Questions?</a:t>
            </a:r>
            <a:br>
              <a:rPr lang="en-US" sz="4000" b="1" kern="1200" spc="-300"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4000" kern="1200" spc="-300"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00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Next presentation to BCC </a:t>
            </a:r>
            <a:br>
              <a:rPr lang="en-US" sz="4000" kern="1200" spc="-300"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00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October 26, 2021</a:t>
            </a:r>
          </a:p>
          <a:p>
            <a:pPr algn="r"/>
            <a:endParaRPr lang="en-US" sz="4000" spc="-300">
              <a:gradFill flip="none" rotWithShape="1">
                <a:gsLst>
                  <a:gs pos="32000">
                    <a:schemeClr val="tx1">
                      <a:lumMod val="89000"/>
                    </a:schemeClr>
                  </a:gs>
                  <a:gs pos="0">
                    <a:schemeClr val="bg1">
                      <a:lumMod val="41000"/>
                      <a:lumOff val="59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  <a:effectLst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F17CB-84AC-4EA4-8832-0F6FFEA97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605" y="1316081"/>
            <a:ext cx="3795206" cy="379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6336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Depth</vt:lpstr>
      <vt:lpstr>Coronavirus State and Local Fiscal Recovery Fund Update</vt:lpstr>
      <vt:lpstr>    Categories  $91M total</vt:lpstr>
      <vt:lpstr>Guiding Principles</vt:lpstr>
      <vt:lpstr>Progress Since August Update</vt:lpstr>
      <vt:lpstr>Progress Since August Update </vt:lpstr>
      <vt:lpstr>TIMELINE</vt:lpstr>
      <vt:lpstr>Reporting / Status</vt:lpstr>
      <vt:lpstr>Questions?  Next presentation to BCC  October 26, 2021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Cares Campus Phase II</dc:title>
  <dc:creator>Dana Searcy</dc:creator>
  <cp:revision>5</cp:revision>
  <cp:lastPrinted>2021-08-20T15:27:33Z</cp:lastPrinted>
  <dcterms:created xsi:type="dcterms:W3CDTF">2021-07-22T15:10:47Z</dcterms:created>
  <dcterms:modified xsi:type="dcterms:W3CDTF">2021-09-27T22:16:19Z</dcterms:modified>
</cp:coreProperties>
</file>